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376" r:id="rId23"/>
    <p:sldId id="377" r:id="rId24"/>
    <p:sldId id="378" r:id="rId25"/>
    <p:sldId id="379" r:id="rId26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8400" y="3052762"/>
            <a:ext cx="7315200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733550"/>
            <a:ext cx="10925175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268760"/>
            <a:ext cx="11430000" cy="2466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276" y="3933056"/>
            <a:ext cx="10782300" cy="771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60496" y="4036779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262062"/>
            <a:ext cx="10858500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268760"/>
            <a:ext cx="11287125" cy="3009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3725" y="3390391"/>
            <a:ext cx="4978499" cy="340170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32504" y="3714582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733550"/>
            <a:ext cx="10820400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12776"/>
            <a:ext cx="11382375" cy="5172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0496" y="4149080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550" y="2224087"/>
            <a:ext cx="10248900" cy="2409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390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340768"/>
            <a:ext cx="11344275" cy="541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04512" y="6186890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202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743075"/>
            <a:ext cx="10782300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461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268760"/>
            <a:ext cx="11277600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5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962150"/>
            <a:ext cx="11772900" cy="2933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2708920"/>
            <a:ext cx="1224136" cy="34805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51712" y="4462460"/>
            <a:ext cx="1224136" cy="3480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390650"/>
            <a:ext cx="10763250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148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412776"/>
            <a:ext cx="10782300" cy="5095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3212975"/>
            <a:ext cx="9999662" cy="32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491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3475" y="1412776"/>
            <a:ext cx="9925050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018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652587"/>
            <a:ext cx="10839450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776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412776"/>
            <a:ext cx="10839450" cy="5038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3284984"/>
            <a:ext cx="10081120" cy="3312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033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650" y="1704975"/>
            <a:ext cx="10172700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376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4" y="1101504"/>
            <a:ext cx="11725275" cy="704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6367" y="1799344"/>
            <a:ext cx="9515227" cy="50080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0587" y="604266"/>
            <a:ext cx="10410825" cy="6229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8125" y="1124744"/>
            <a:ext cx="11715750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725" y="1988840"/>
            <a:ext cx="11258550" cy="4638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32504" y="6043965"/>
            <a:ext cx="572554" cy="5640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5537" y="1743075"/>
            <a:ext cx="7400925" cy="3371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340768"/>
            <a:ext cx="11277600" cy="4972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340768"/>
            <a:ext cx="10763250" cy="1504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3284984"/>
            <a:ext cx="8810625" cy="3448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11385" y="2281640"/>
            <a:ext cx="572554" cy="5640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268760"/>
            <a:ext cx="11353800" cy="5162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0496" y="5867232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2026-01-31T09:37:57Z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