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73" r:id="rId27"/>
    <p:sldId id="374" r:id="rId28"/>
    <p:sldId id="375" r:id="rId29"/>
    <p:sldId id="376" r:id="rId30"/>
    <p:sldId id="377" r:id="rId31"/>
    <p:sldId id="378" r:id="rId32"/>
    <p:sldId id="379" r:id="rId33"/>
    <p:sldId id="380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2132856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7112" y="3356992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1988840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2728" y="3309368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40534"/>
            <a:ext cx="11325225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140968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284984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47812"/>
            <a:ext cx="113538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24025"/>
            <a:ext cx="1075372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1844824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196752"/>
            <a:ext cx="11379298" cy="56612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520" y="2780928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85937"/>
            <a:ext cx="108204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71675"/>
            <a:ext cx="1135380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221088"/>
            <a:ext cx="495429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221088"/>
            <a:ext cx="495429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0291" y="4221088"/>
            <a:ext cx="495429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221088"/>
            <a:ext cx="495429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423" y="4221088"/>
            <a:ext cx="495429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5808" y="4221088"/>
            <a:ext cx="495429" cy="5040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3880" y="4221088"/>
            <a:ext cx="495429" cy="5040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2587" y="4221088"/>
            <a:ext cx="495429" cy="5040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2032" y="4221088"/>
            <a:ext cx="495429" cy="5040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8719" y="4221088"/>
            <a:ext cx="495429" cy="5040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7598" y="4208896"/>
            <a:ext cx="495429" cy="5040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5670" y="4208896"/>
            <a:ext cx="495429" cy="50405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4377" y="4208896"/>
            <a:ext cx="495429" cy="50405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3822" y="4208896"/>
            <a:ext cx="495429" cy="5040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0509" y="4208896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60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00187"/>
            <a:ext cx="1137285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132856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75207"/>
            <a:ext cx="11391900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1275207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143125"/>
            <a:ext cx="71628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160526"/>
            <a:ext cx="1143000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636912"/>
            <a:ext cx="10263881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85912"/>
            <a:ext cx="108108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780927"/>
            <a:ext cx="10153128" cy="249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209675"/>
            <a:ext cx="1128712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636912"/>
            <a:ext cx="10187111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881187"/>
            <a:ext cx="1079182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212054"/>
            <a:ext cx="10144501" cy="194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185273"/>
            <a:ext cx="1127760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224720"/>
            <a:ext cx="11163795" cy="56332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140968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14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524125"/>
            <a:ext cx="98964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829819"/>
            <a:ext cx="9320461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84784"/>
            <a:ext cx="1090612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373215"/>
            <a:ext cx="10153128" cy="116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85900"/>
            <a:ext cx="108680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85950"/>
            <a:ext cx="1082040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492896"/>
            <a:ext cx="10306744" cy="247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25760"/>
            <a:ext cx="10081120" cy="55156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1124744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57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2238375"/>
            <a:ext cx="70294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00275"/>
            <a:ext cx="1146810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2852936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27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63695"/>
            <a:ext cx="10650214" cy="6356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9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838325"/>
            <a:ext cx="1099185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520" y="1815845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32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720492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2026-01-31T09:08:37Z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