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362200"/>
            <a:ext cx="82391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3600"/>
            <a:ext cx="113442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936" y="40770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092" y="1146840"/>
            <a:ext cx="107442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138362"/>
            <a:ext cx="99631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23019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8760"/>
            <a:ext cx="108394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3284984"/>
            <a:ext cx="106870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08211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919" y="764704"/>
            <a:ext cx="10454705" cy="60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8775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45540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84318"/>
            <a:ext cx="11354295" cy="57736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060848"/>
            <a:ext cx="2448272" cy="312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6230" y="2432874"/>
            <a:ext cx="572554" cy="3126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436" y="2865128"/>
            <a:ext cx="572554" cy="3126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48408"/>
            <a:ext cx="1152128" cy="312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95113"/>
            <a:ext cx="1656184" cy="3126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960" y="4513413"/>
            <a:ext cx="1448888" cy="3126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816" y="4490648"/>
            <a:ext cx="1448888" cy="312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856" y="4879598"/>
            <a:ext cx="512784" cy="312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3776" y="5341840"/>
            <a:ext cx="554032" cy="3126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683" y="5341840"/>
            <a:ext cx="554032" cy="3126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8387" y="5341399"/>
            <a:ext cx="554032" cy="3126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760" y="6099920"/>
            <a:ext cx="1191088" cy="3126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316" y="6466105"/>
            <a:ext cx="547380" cy="31262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140" y="6466105"/>
            <a:ext cx="547380" cy="3126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692" y="6466105"/>
            <a:ext cx="547380" cy="312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3573016"/>
            <a:ext cx="10791825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58112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2575"/>
            <a:ext cx="113442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2915" y="1104900"/>
            <a:ext cx="1075372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44376"/>
            <a:ext cx="10725150" cy="5543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33425" y="6787926"/>
            <a:ext cx="107251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76387"/>
            <a:ext cx="10734675" cy="37052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8662" y="1576387"/>
            <a:ext cx="107346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7053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38187" y="6118126"/>
            <a:ext cx="10715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00187"/>
            <a:ext cx="10744200" cy="3857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3900" y="1500187"/>
            <a:ext cx="10744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84983"/>
            <a:ext cx="10153128" cy="321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47937"/>
            <a:ext cx="110775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636912"/>
            <a:ext cx="1224136" cy="311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636912"/>
            <a:ext cx="1722364" cy="311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364" y="2625872"/>
            <a:ext cx="1229964" cy="311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24" y="3473495"/>
            <a:ext cx="2063880" cy="31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473495"/>
            <a:ext cx="2448272" cy="311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6267" y="3462063"/>
            <a:ext cx="1248520" cy="311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52" y="3840848"/>
            <a:ext cx="672456" cy="31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9187" y="1181100"/>
            <a:ext cx="99536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37" y="19050"/>
            <a:ext cx="8239125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077072"/>
            <a:ext cx="988479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5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340768"/>
            <a:ext cx="99345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5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196752"/>
            <a:ext cx="116967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88840"/>
            <a:ext cx="113823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060848"/>
            <a:ext cx="11363325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47368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