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933700"/>
            <a:ext cx="111823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823624"/>
            <a:ext cx="9361040" cy="60077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0784" y="81676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905000"/>
            <a:ext cx="107251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348880"/>
            <a:ext cx="112776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42843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7000"/>
            <a:ext cx="10153128" cy="544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62087"/>
            <a:ext cx="107823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77497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7928" y="4133803"/>
            <a:ext cx="4438650" cy="275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4428957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833562"/>
            <a:ext cx="92773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1628800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824037"/>
            <a:ext cx="109823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81150"/>
            <a:ext cx="1176337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492896"/>
            <a:ext cx="720080" cy="3602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685211"/>
            <a:ext cx="720080" cy="3602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0071" y="3573016"/>
            <a:ext cx="720080" cy="3602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9904" y="3583211"/>
            <a:ext cx="720080" cy="3602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967841"/>
            <a:ext cx="720080" cy="3602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320" y="4400549"/>
            <a:ext cx="720080" cy="360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304925"/>
            <a:ext cx="112871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724150"/>
            <a:ext cx="1072515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7240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364" y="1892740"/>
            <a:ext cx="9577139" cy="488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2776"/>
            <a:ext cx="1067752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924944"/>
            <a:ext cx="9875266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600200"/>
            <a:ext cx="1074420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348880"/>
            <a:ext cx="9908604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62100"/>
            <a:ext cx="1153477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1562100"/>
            <a:ext cx="572554" cy="4147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8201" y="1940278"/>
            <a:ext cx="572554" cy="4147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1824" y="1940278"/>
            <a:ext cx="572554" cy="4147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492896"/>
            <a:ext cx="1440160" cy="4147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835" y="2873370"/>
            <a:ext cx="663021" cy="4147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3496" y="3020192"/>
            <a:ext cx="663021" cy="2679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573016"/>
            <a:ext cx="663021" cy="31950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4883" y="4043770"/>
            <a:ext cx="1457381" cy="3195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0500" y="4043770"/>
            <a:ext cx="1142888" cy="3195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4328" y="4414700"/>
            <a:ext cx="677416" cy="3195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7057" y="4881081"/>
            <a:ext cx="677416" cy="319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1896643"/>
            <a:ext cx="1152525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14487"/>
            <a:ext cx="1129665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124744"/>
            <a:ext cx="117538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276872"/>
            <a:ext cx="11372850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5520" y="1449352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2026-01-31T10:05:22Z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