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090737"/>
            <a:ext cx="96488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484784"/>
            <a:ext cx="1017270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5013176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466850"/>
            <a:ext cx="99345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837" y="589026"/>
            <a:ext cx="10220325" cy="636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492896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2060848"/>
            <a:ext cx="592455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100" y="3645024"/>
            <a:ext cx="601980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340768"/>
            <a:ext cx="101346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857375"/>
            <a:ext cx="95916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257300"/>
            <a:ext cx="96202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060848"/>
            <a:ext cx="907300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124744"/>
            <a:ext cx="95726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495425"/>
            <a:ext cx="96297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484784"/>
            <a:ext cx="89535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708920"/>
            <a:ext cx="8280920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3196" y="692696"/>
            <a:ext cx="10763496" cy="61440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204864"/>
            <a:ext cx="1224136" cy="3375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3068960"/>
            <a:ext cx="1800200" cy="3375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474713"/>
            <a:ext cx="1800200" cy="3375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6416760"/>
            <a:ext cx="1224136" cy="3375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6411045"/>
            <a:ext cx="1224136" cy="3375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074832"/>
            <a:ext cx="11449272" cy="6780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0880" y="1692265"/>
            <a:ext cx="6499448" cy="5092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987" y="758143"/>
            <a:ext cx="10106025" cy="606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" y="1052736"/>
            <a:ext cx="117729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750" y="2060848"/>
            <a:ext cx="10096500" cy="449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4248" y="5949280"/>
            <a:ext cx="576064" cy="4815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556792"/>
            <a:ext cx="968692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404937"/>
            <a:ext cx="985837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340768"/>
            <a:ext cx="9629775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504950"/>
            <a:ext cx="97726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