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2481262"/>
            <a:ext cx="68770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19262"/>
            <a:ext cx="98583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57301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0050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90637"/>
            <a:ext cx="107727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29218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1705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28850"/>
            <a:ext cx="108013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2114550"/>
            <a:ext cx="58769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00225"/>
            <a:ext cx="106965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645024"/>
            <a:ext cx="1000911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57362"/>
            <a:ext cx="108299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797152"/>
            <a:ext cx="991812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12776"/>
            <a:ext cx="9915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412776"/>
            <a:ext cx="9848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305050"/>
            <a:ext cx="98964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052736"/>
            <a:ext cx="117538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60848"/>
            <a:ext cx="113728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28837"/>
            <a:ext cx="107537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400506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1690687"/>
            <a:ext cx="80200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66875"/>
            <a:ext cx="113823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43711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09737"/>
            <a:ext cx="92487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7707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22600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