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73" r:id="rId27"/>
    <p:sldId id="374" r:id="rId28"/>
    <p:sldId id="375" r:id="rId29"/>
    <p:sldId id="376" r:id="rId30"/>
    <p:sldId id="377" r:id="rId31"/>
    <p:sldId id="378" r:id="rId32"/>
    <p:sldId id="379" r:id="rId33"/>
    <p:sldId id="380" r:id="rId34"/>
    <p:sldId id="381" r:id="rId35"/>
    <p:sldId id="382" r:id="rId36"/>
    <p:sldId id="383" r:id="rId3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66850"/>
            <a:ext cx="1136332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2132856"/>
            <a:ext cx="504056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733550"/>
            <a:ext cx="5191125" cy="5124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0536" y="1834740"/>
            <a:ext cx="504056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2100262"/>
            <a:ext cx="776287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7337"/>
            <a:ext cx="11410950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3087"/>
            <a:ext cx="1134427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1772816"/>
            <a:ext cx="50405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140967"/>
            <a:ext cx="504056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232952"/>
            <a:ext cx="10947771" cy="56250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3757443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2564904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996952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36894"/>
            <a:ext cx="11168558" cy="5696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420888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71675"/>
            <a:ext cx="1131570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519" y="4221088"/>
            <a:ext cx="378042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221088"/>
            <a:ext cx="378042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8413" y="4221088"/>
            <a:ext cx="378042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3234" y="4221088"/>
            <a:ext cx="378042" cy="432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6576" y="4244696"/>
            <a:ext cx="378042" cy="4320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947" y="4243920"/>
            <a:ext cx="378042" cy="4320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3020" y="4243920"/>
            <a:ext cx="378042" cy="4320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7841" y="4243920"/>
            <a:ext cx="378042" cy="4320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2662" y="4243920"/>
            <a:ext cx="378042" cy="4320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6004" y="4267528"/>
            <a:ext cx="378042" cy="4320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3017" y="4221088"/>
            <a:ext cx="378042" cy="43204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090" y="4221088"/>
            <a:ext cx="378042" cy="43204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4911" y="4221088"/>
            <a:ext cx="378042" cy="43204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732" y="4221088"/>
            <a:ext cx="378042" cy="43204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3074" y="4244696"/>
            <a:ext cx="378042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60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00808"/>
            <a:ext cx="108108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19200"/>
            <a:ext cx="113538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43050"/>
            <a:ext cx="1081087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2852936"/>
            <a:ext cx="10229973" cy="246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1184520"/>
            <a:ext cx="10839450" cy="571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3055218"/>
            <a:ext cx="10229973" cy="380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528887"/>
            <a:ext cx="107918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789040"/>
            <a:ext cx="10229973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66862"/>
            <a:ext cx="107918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14475"/>
            <a:ext cx="1083945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2708920"/>
            <a:ext cx="10229973" cy="246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885950"/>
            <a:ext cx="107537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947862"/>
            <a:ext cx="1078230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177" y="3284984"/>
            <a:ext cx="10229973" cy="246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81175"/>
            <a:ext cx="1136332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3140968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14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16832"/>
            <a:ext cx="113157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84784"/>
            <a:ext cx="107918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093296"/>
            <a:ext cx="10229973" cy="76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881187"/>
            <a:ext cx="107823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137" y="1215750"/>
            <a:ext cx="10753725" cy="565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2492896"/>
            <a:ext cx="10229973" cy="438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881187"/>
            <a:ext cx="108108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62137"/>
            <a:ext cx="10820400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2983210"/>
            <a:ext cx="10229973" cy="246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3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24075"/>
            <a:ext cx="113728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429000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57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1650"/>
            <a:ext cx="1138237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140968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33600"/>
            <a:ext cx="114300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429000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27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1484784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9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2132856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32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1650"/>
            <a:ext cx="1140142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3140968"/>
            <a:ext cx="504056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2026-01-31T09:02:06Z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