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924175"/>
            <a:ext cx="77247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400300"/>
            <a:ext cx="100107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87616"/>
            <a:ext cx="9999662" cy="293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057400"/>
            <a:ext cx="9829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849058"/>
            <a:ext cx="9361038" cy="600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582854"/>
            <a:ext cx="9899079" cy="280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00212"/>
            <a:ext cx="98774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04937"/>
            <a:ext cx="113728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888984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19237"/>
            <a:ext cx="108299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38287"/>
            <a:ext cx="105918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474647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76350"/>
            <a:ext cx="107632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943100"/>
            <a:ext cx="84105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7337"/>
            <a:ext cx="108394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4763656"/>
            <a:ext cx="10100245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