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000375"/>
            <a:ext cx="74676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2125241"/>
            <a:ext cx="113061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4005064"/>
            <a:ext cx="103346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381250"/>
            <a:ext cx="107632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38125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14537"/>
            <a:ext cx="114871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45071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96752"/>
            <a:ext cx="113728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40568"/>
            <a:ext cx="6662936" cy="43835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6251" y="190506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95487"/>
            <a:ext cx="107061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13285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22108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560" y="3356992"/>
            <a:ext cx="572554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287688" y="3789040"/>
            <a:ext cx="1080120" cy="289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855177"/>
            <a:ext cx="1584176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245923"/>
            <a:ext cx="1584176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381250"/>
            <a:ext cx="108299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48478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38287"/>
            <a:ext cx="10810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95412"/>
            <a:ext cx="113347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1988840"/>
            <a:ext cx="997584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19325"/>
            <a:ext cx="99250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5000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6341393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8672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7408" y="1340768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7408" y="6208043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407063"/>
            <a:ext cx="8064896" cy="564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93467"/>
            <a:ext cx="8064896" cy="56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91158"/>
            <a:ext cx="8064896" cy="564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77562"/>
            <a:ext cx="10297144" cy="5640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62438"/>
            <a:ext cx="1029714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633662"/>
            <a:ext cx="10810875" cy="15906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0562" y="2633662"/>
            <a:ext cx="107340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988840"/>
            <a:ext cx="112204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185737"/>
            <a:ext cx="4524375" cy="648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86012"/>
            <a:ext cx="1132522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060848"/>
            <a:ext cx="1125855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6021145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62125"/>
            <a:ext cx="103251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208" y="2949328"/>
            <a:ext cx="10839450" cy="3095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378904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