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5" y="2876550"/>
            <a:ext cx="7791450" cy="110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556792"/>
            <a:ext cx="10753725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221088"/>
            <a:ext cx="9913366" cy="21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98641"/>
            <a:ext cx="10763250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5" y="3068960"/>
            <a:ext cx="9918129" cy="3768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1268760"/>
            <a:ext cx="99345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1524000"/>
            <a:ext cx="989647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84784"/>
            <a:ext cx="10696575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7" y="3140967"/>
            <a:ext cx="9956799" cy="3039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538287"/>
            <a:ext cx="99060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" y="1079746"/>
            <a:ext cx="11306175" cy="577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6287818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700808"/>
            <a:ext cx="10829925" cy="4095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04937"/>
            <a:ext cx="11325225" cy="4048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4797152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8350" y="1824037"/>
            <a:ext cx="8115300" cy="3209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1125590"/>
            <a:ext cx="10657184" cy="56621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0" y="2132856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252662"/>
            <a:ext cx="10820400" cy="2352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5153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209800"/>
            <a:ext cx="1083945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2026-01-31T10:22:52Z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