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2382174"/>
            <a:ext cx="11233246" cy="2093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14512"/>
            <a:ext cx="113728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447025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828800"/>
            <a:ext cx="70485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73046"/>
            <a:ext cx="10788897" cy="56849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17304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19275"/>
            <a:ext cx="113252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449098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81175"/>
            <a:ext cx="104775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4462"/>
            <a:ext cx="113252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879459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492896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681287"/>
            <a:ext cx="92678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636912"/>
            <a:ext cx="720080" cy="3602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146" y="2650256"/>
            <a:ext cx="1281150" cy="360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306" y="3212976"/>
            <a:ext cx="1557022" cy="360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340720"/>
            <a:ext cx="792088" cy="360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298" y="4340720"/>
            <a:ext cx="1557022" cy="3602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274" y="5105829"/>
            <a:ext cx="1268990" cy="360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6" y="3009143"/>
            <a:ext cx="10791825" cy="370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628800"/>
            <a:ext cx="792088" cy="3480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062198"/>
            <a:ext cx="792088" cy="348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080" y="2889512"/>
            <a:ext cx="1571984" cy="34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360" y="3369184"/>
            <a:ext cx="1571984" cy="3480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498072"/>
            <a:ext cx="720080" cy="3480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498072"/>
            <a:ext cx="720080" cy="3480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164" y="4921841"/>
            <a:ext cx="1468132" cy="348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516" y="5321226"/>
            <a:ext cx="720080" cy="33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24744"/>
            <a:ext cx="117633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890141"/>
            <a:ext cx="112490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14060"/>
            <a:ext cx="1124902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4744"/>
            <a:ext cx="11344275" cy="562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132856"/>
            <a:ext cx="11287125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3965367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19325"/>
            <a:ext cx="10696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2026-01-31T10:01:34Z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