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3043237"/>
            <a:ext cx="106870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420888"/>
            <a:ext cx="112966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606764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1000125"/>
            <a:ext cx="78867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5662" y="1485900"/>
            <a:ext cx="54006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12776"/>
            <a:ext cx="112395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40768"/>
            <a:ext cx="10734675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3598" y="1403272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1128852"/>
            <a:ext cx="10746605" cy="57230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6287818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57325"/>
            <a:ext cx="108204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5541616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28750"/>
            <a:ext cx="109823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14462"/>
            <a:ext cx="109061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95462"/>
            <a:ext cx="11753850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264" y="2636912"/>
            <a:ext cx="572554" cy="2882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9920" y="3454535"/>
            <a:ext cx="572554" cy="2882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455397"/>
            <a:ext cx="572554" cy="2882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6456" y="4233280"/>
            <a:ext cx="572554" cy="2882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7502" y="4233280"/>
            <a:ext cx="1145108" cy="2882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2016" y="4621167"/>
            <a:ext cx="572554" cy="288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101504"/>
            <a:ext cx="11372850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4440" y="5229200"/>
            <a:ext cx="10668000" cy="174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4512" y="6260034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7" y="1200150"/>
            <a:ext cx="10906125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272920"/>
            <a:ext cx="107156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268760"/>
            <a:ext cx="10658475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1" y="4149080"/>
            <a:ext cx="10801845" cy="270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40768"/>
            <a:ext cx="106584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647950"/>
            <a:ext cx="10734675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1124744"/>
            <a:ext cx="117443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1828800"/>
            <a:ext cx="11325225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576512"/>
            <a:ext cx="11229975" cy="170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84784"/>
            <a:ext cx="11220450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595562"/>
            <a:ext cx="11258550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362" y="1124744"/>
            <a:ext cx="117252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1988840"/>
            <a:ext cx="11325225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988840"/>
            <a:ext cx="10868025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4221088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1433512"/>
            <a:ext cx="92487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2026-01-31T10:18:28Z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