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676525"/>
            <a:ext cx="533400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726" y="1144143"/>
            <a:ext cx="11315700" cy="576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26953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614612"/>
            <a:ext cx="103155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7337"/>
            <a:ext cx="113538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73658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5153027"/>
            <a:ext cx="103536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37863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14487"/>
            <a:ext cx="108966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4864"/>
            <a:ext cx="115252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30575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083183"/>
            <a:ext cx="10791825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643062"/>
            <a:ext cx="8162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135" y="836712"/>
            <a:ext cx="11202590" cy="601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2000250"/>
            <a:ext cx="84867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32856"/>
            <a:ext cx="1139190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36510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486775" cy="577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628900"/>
            <a:ext cx="865822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0721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