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844824"/>
            <a:ext cx="87915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4025" y="4077072"/>
            <a:ext cx="874395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71675"/>
            <a:ext cx="1138237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22108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428625"/>
            <a:ext cx="8477250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2543175"/>
            <a:ext cx="91249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198456"/>
            <a:ext cx="11058450" cy="56595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220486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28800"/>
            <a:ext cx="107918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633662"/>
            <a:ext cx="108394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6014" y="149677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209800"/>
            <a:ext cx="107251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27687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84784"/>
            <a:ext cx="1118235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1484784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28812"/>
            <a:ext cx="107346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20486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56792"/>
            <a:ext cx="107346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24012"/>
            <a:ext cx="107727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662112"/>
            <a:ext cx="104965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496550" cy="57245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199456" y="980728"/>
            <a:ext cx="10441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199456" y="6705253"/>
            <a:ext cx="10441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556792"/>
            <a:ext cx="10467975" cy="51149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62012" y="1556792"/>
            <a:ext cx="104679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419225"/>
            <a:ext cx="10487025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146960"/>
            <a:ext cx="9865096" cy="237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84784"/>
            <a:ext cx="1049655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5157192"/>
            <a:ext cx="9640763" cy="137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3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1709737"/>
            <a:ext cx="741045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757362"/>
            <a:ext cx="97250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151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02503"/>
            <a:ext cx="10225136" cy="57387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9470" y="2564904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638425"/>
            <a:ext cx="113538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3645993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609850"/>
            <a:ext cx="1137285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573016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700808"/>
            <a:ext cx="836295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604962"/>
            <a:ext cx="91440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2026-01-31T10:25:36Z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