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56" r:id="rId3"/>
    <p:sldId id="357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2833687"/>
            <a:ext cx="7867650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57362"/>
            <a:ext cx="108108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1196752"/>
            <a:ext cx="1066800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2" y="5067270"/>
            <a:ext cx="1069657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196752"/>
            <a:ext cx="113347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268760"/>
            <a:ext cx="107156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12776"/>
            <a:ext cx="1088707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61" y="3284984"/>
            <a:ext cx="10887075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84784"/>
            <a:ext cx="108013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28800"/>
            <a:ext cx="108204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196752"/>
            <a:ext cx="10081120" cy="562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68760"/>
            <a:ext cx="107442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12776"/>
            <a:ext cx="10896600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396" y="3284984"/>
            <a:ext cx="10887904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657475"/>
            <a:ext cx="1074420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84784"/>
            <a:ext cx="107918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84784"/>
            <a:ext cx="109347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12776"/>
            <a:ext cx="1091565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4" y="5325418"/>
            <a:ext cx="11074449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40768"/>
            <a:ext cx="10772775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268760"/>
            <a:ext cx="10706100" cy="543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12776"/>
            <a:ext cx="1082040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07368"/>
            <a:ext cx="10820400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301208"/>
            <a:ext cx="10738792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268760"/>
            <a:ext cx="107823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2026-01-31T10:26:41Z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