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3014662"/>
            <a:ext cx="86677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5" y="947142"/>
            <a:ext cx="10648950" cy="588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132856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2562225"/>
            <a:ext cx="85820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33562"/>
            <a:ext cx="1075372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4437112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776412"/>
            <a:ext cx="67056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4322" y="764704"/>
            <a:ext cx="10545019" cy="60932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708920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1824037"/>
            <a:ext cx="64484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38287"/>
            <a:ext cx="107346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4581128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66850"/>
            <a:ext cx="102012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733256"/>
            <a:ext cx="48101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324100"/>
            <a:ext cx="103536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7" y="1196752"/>
            <a:ext cx="107537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024346"/>
            <a:ext cx="11240566" cy="58458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636912"/>
            <a:ext cx="1224136" cy="3375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429000"/>
            <a:ext cx="1224136" cy="3375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48" y="3837808"/>
            <a:ext cx="792088" cy="3375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956" y="4211951"/>
            <a:ext cx="1692188" cy="337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65769"/>
            <a:ext cx="10031089" cy="59922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4149080"/>
            <a:ext cx="9311009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412776"/>
            <a:ext cx="102393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340768"/>
            <a:ext cx="101346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996952"/>
            <a:ext cx="938778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1330" y="980728"/>
            <a:ext cx="10041970" cy="58326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564904"/>
            <a:ext cx="9315772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3600"/>
            <a:ext cx="117443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" y="1780825"/>
            <a:ext cx="1067752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209800"/>
            <a:ext cx="107823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5013176"/>
            <a:ext cx="1063942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38275"/>
            <a:ext cx="1069657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24744"/>
            <a:ext cx="117252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1835296"/>
            <a:ext cx="1072515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343025"/>
            <a:ext cx="1013460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1484784"/>
            <a:ext cx="504056" cy="4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