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302" r:id="rId2"/>
    <p:sldId id="356" r:id="rId3"/>
    <p:sldId id="357" r:id="rId4"/>
    <p:sldId id="358" r:id="rId5"/>
    <p:sldId id="359" r:id="rId6"/>
    <p:sldId id="360" r:id="rId7"/>
    <p:sldId id="361" r:id="rId8"/>
    <p:sldId id="362" r:id="rId9"/>
    <p:sldId id="363" r:id="rId10"/>
    <p:sldId id="364" r:id="rId11"/>
    <p:sldId id="365" r:id="rId12"/>
    <p:sldId id="366" r:id="rId13"/>
    <p:sldId id="367" r:id="rId14"/>
    <p:sldId id="368" r:id="rId15"/>
    <p:sldId id="369" r:id="rId16"/>
    <p:sldId id="370" r:id="rId17"/>
    <p:sldId id="371" r:id="rId18"/>
    <p:sldId id="372" r:id="rId19"/>
    <p:sldId id="373" r:id="rId20"/>
    <p:sldId id="374" r:id="rId21"/>
    <p:sldId id="375" r:id="rId22"/>
    <p:sldId id="376" r:id="rId23"/>
    <p:sldId id="377" r:id="rId24"/>
    <p:sldId id="378" r:id="rId25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28900" y="2500312"/>
            <a:ext cx="6934200" cy="1857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484784"/>
            <a:ext cx="11344275" cy="4495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32504" y="3620640"/>
            <a:ext cx="572554" cy="564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67031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3425" y="1685925"/>
            <a:ext cx="10725150" cy="3486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1854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484784"/>
            <a:ext cx="11306175" cy="4419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60496" y="5307562"/>
            <a:ext cx="572554" cy="564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1855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8662" y="1412776"/>
            <a:ext cx="10734675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2577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725" y="2081212"/>
            <a:ext cx="11258550" cy="2695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32504" y="4077072"/>
            <a:ext cx="572554" cy="564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342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0562" y="1412776"/>
            <a:ext cx="10810875" cy="4895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3251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95377" y="1233726"/>
            <a:ext cx="10401246" cy="5579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44472" y="2924944"/>
            <a:ext cx="572554" cy="564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43906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47675" y="1268760"/>
            <a:ext cx="11296650" cy="14287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0600" y="3140968"/>
            <a:ext cx="10753725" cy="3276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92023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52550" y="1281112"/>
            <a:ext cx="9486900" cy="4295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04614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7700" y="2266950"/>
            <a:ext cx="10896600" cy="2324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1504" y="3146960"/>
            <a:ext cx="9912796" cy="1578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250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33362" y="1124744"/>
            <a:ext cx="11725275" cy="704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07568" y="1748607"/>
            <a:ext cx="7488832" cy="508365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1987" y="1484784"/>
            <a:ext cx="10868025" cy="4867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9496" y="3212976"/>
            <a:ext cx="9865096" cy="3240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31486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3900" y="1268760"/>
            <a:ext cx="10744200" cy="5095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64912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1412776"/>
            <a:ext cx="10668000" cy="5133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8018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4850" y="2209800"/>
            <a:ext cx="10782300" cy="2438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9776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8187" y="1412776"/>
            <a:ext cx="10715625" cy="4876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1504" y="3140968"/>
            <a:ext cx="9822308" cy="34563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10332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3837" y="1052736"/>
            <a:ext cx="11744325" cy="723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38150" y="1685925"/>
            <a:ext cx="11315700" cy="5172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4850" y="2614612"/>
            <a:ext cx="10782300" cy="1628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44472" y="2708724"/>
            <a:ext cx="572554" cy="56407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268760"/>
            <a:ext cx="11420475" cy="5153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60496" y="5823819"/>
            <a:ext cx="572554" cy="56407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65160" y="2492896"/>
            <a:ext cx="7991475" cy="542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09712" y="3573016"/>
            <a:ext cx="9172575" cy="628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340768"/>
            <a:ext cx="11372850" cy="5133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2950" y="1340768"/>
            <a:ext cx="10706100" cy="4933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44472" y="2204864"/>
            <a:ext cx="572554" cy="56407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0125" y="2638425"/>
            <a:ext cx="10191750" cy="1581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9422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79</cp:revision>
  <dcterms:created xsi:type="dcterms:W3CDTF">2015-09-16T06:44:00Z</dcterms:created>
  <dcterms:modified xsi:type="dcterms:W3CDTF">2026-01-31T10:14:29Z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