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3" r:id="rId9"/>
    <p:sldId id="362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2962275"/>
            <a:ext cx="87153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88249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62125"/>
            <a:ext cx="1128712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557725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195512"/>
            <a:ext cx="102393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30120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47800"/>
            <a:ext cx="1130617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84612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7483" y="692612"/>
            <a:ext cx="10753725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5300701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738312"/>
            <a:ext cx="86868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14475"/>
            <a:ext cx="118205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428999"/>
            <a:ext cx="1296144" cy="25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28787"/>
            <a:ext cx="113252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725" y="1196752"/>
            <a:ext cx="104965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76" y="3140968"/>
            <a:ext cx="1077322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09700"/>
            <a:ext cx="107823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132856"/>
            <a:ext cx="572554" cy="3480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016" y="2960376"/>
            <a:ext cx="572554" cy="348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5336640"/>
            <a:ext cx="1152128" cy="348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988840"/>
            <a:ext cx="1127760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0768"/>
            <a:ext cx="1119187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33525"/>
            <a:ext cx="1122997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810544"/>
            <a:ext cx="11306175" cy="2200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" y="4229100"/>
            <a:ext cx="107442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809750"/>
            <a:ext cx="1079182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708920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