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10945216" cy="1666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00200"/>
            <a:ext cx="107061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46912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14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27448" y="6455693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5114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23900" y="1412776"/>
            <a:ext cx="105566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486916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052637"/>
            <a:ext cx="98774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52600"/>
            <a:ext cx="113442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53446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772816"/>
            <a:ext cx="104489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28762"/>
            <a:ext cx="108394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33525"/>
            <a:ext cx="114300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58112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47812"/>
            <a:ext cx="106299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5976" y="2145048"/>
            <a:ext cx="572554" cy="3114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796" y="2649104"/>
            <a:ext cx="1193531" cy="3114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142120"/>
            <a:ext cx="1800200" cy="3114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688" y="4484736"/>
            <a:ext cx="1503440" cy="31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872" y="6093296"/>
            <a:ext cx="2219336" cy="311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72907"/>
            <a:ext cx="1089660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4365104"/>
            <a:ext cx="10896600" cy="247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09725"/>
            <a:ext cx="107823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914525"/>
            <a:ext cx="1136332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9482"/>
            <a:ext cx="1122997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66808"/>
            <a:ext cx="11191875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96752"/>
            <a:ext cx="117538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204864"/>
            <a:ext cx="1133475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6021288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3937" y="1196752"/>
            <a:ext cx="10144125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24062"/>
            <a:ext cx="1141095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14908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