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914650"/>
            <a:ext cx="74199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84784"/>
            <a:ext cx="9458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985962"/>
            <a:ext cx="10229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12" y="1124744"/>
            <a:ext cx="10239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40768"/>
            <a:ext cx="102298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2924944"/>
            <a:ext cx="9363397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556792"/>
            <a:ext cx="9410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6792"/>
            <a:ext cx="108204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86660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324100"/>
            <a:ext cx="103251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" y="1196752"/>
            <a:ext cx="102870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4005064"/>
            <a:ext cx="101727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268760"/>
            <a:ext cx="10172700" cy="50863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09650" y="6355110"/>
            <a:ext cx="101727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56792"/>
            <a:ext cx="10163175" cy="4762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14412" y="1556792"/>
            <a:ext cx="101631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12776"/>
            <a:ext cx="101631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98682"/>
            <a:ext cx="9577064" cy="2776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12776"/>
            <a:ext cx="9372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2026-01-31T09:27:09Z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