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3105150"/>
            <a:ext cx="57054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38275"/>
            <a:ext cx="109823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11181"/>
            <a:ext cx="11353800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06896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14512"/>
            <a:ext cx="111347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634671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90675"/>
            <a:ext cx="112871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50912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44824"/>
            <a:ext cx="10715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24000"/>
            <a:ext cx="10858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52600"/>
            <a:ext cx="114681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36510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33525"/>
            <a:ext cx="107632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154002"/>
            <a:ext cx="11220450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6014" y="198884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648" y="2900560"/>
            <a:ext cx="2016224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235393"/>
            <a:ext cx="1224136" cy="348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663246"/>
            <a:ext cx="1008112" cy="34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592" y="5157191"/>
            <a:ext cx="876288" cy="255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38375"/>
            <a:ext cx="114109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93305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671762"/>
            <a:ext cx="107632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71600"/>
            <a:ext cx="108108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4005064"/>
            <a:ext cx="9869933" cy="148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33512"/>
            <a:ext cx="107061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77071"/>
            <a:ext cx="9817546" cy="134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681362"/>
            <a:ext cx="10365035" cy="61374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276872"/>
            <a:ext cx="9572946" cy="454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124744"/>
            <a:ext cx="117729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772816"/>
            <a:ext cx="113061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09712"/>
            <a:ext cx="1137285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90712"/>
            <a:ext cx="1146810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2" y="1124744"/>
            <a:ext cx="117633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492896"/>
            <a:ext cx="11401425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5373216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914525"/>
            <a:ext cx="95154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81175"/>
            <a:ext cx="112966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48150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