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57312"/>
            <a:ext cx="113157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996952"/>
            <a:ext cx="504056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2060848"/>
            <a:ext cx="504056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100262"/>
            <a:ext cx="76200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365104"/>
            <a:ext cx="5076825" cy="188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536" y="2877149"/>
            <a:ext cx="504056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90700"/>
            <a:ext cx="113157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4581128"/>
            <a:ext cx="504056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2052637"/>
            <a:ext cx="747712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3567906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405062"/>
            <a:ext cx="107727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76362"/>
            <a:ext cx="112871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2060848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924944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47862"/>
            <a:ext cx="1135380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293096"/>
            <a:ext cx="360040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293096"/>
            <a:ext cx="360040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4956" y="4293096"/>
            <a:ext cx="360040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320" y="4293096"/>
            <a:ext cx="360040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7684" y="4339944"/>
            <a:ext cx="360040" cy="4320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988" y="4257664"/>
            <a:ext cx="360040" cy="4320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060" y="4257664"/>
            <a:ext cx="360040" cy="4320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6424" y="4257664"/>
            <a:ext cx="360040" cy="432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788" y="4257664"/>
            <a:ext cx="360040" cy="4320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9152" y="4304512"/>
            <a:ext cx="360040" cy="4320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4944" y="4244696"/>
            <a:ext cx="360040" cy="43204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3016" y="4244696"/>
            <a:ext cx="360040" cy="4320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4380" y="4244696"/>
            <a:ext cx="360040" cy="4320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5744" y="4244696"/>
            <a:ext cx="360040" cy="4320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7108" y="4291544"/>
            <a:ext cx="360040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0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3" y="1189420"/>
            <a:ext cx="10871001" cy="56358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140968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2780928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0768"/>
            <a:ext cx="10925175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005064"/>
            <a:ext cx="11007203" cy="260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143125"/>
            <a:ext cx="109156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2060848"/>
            <a:ext cx="1091565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46794"/>
            <a:ext cx="113538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636912"/>
            <a:ext cx="10215686" cy="379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809875"/>
            <a:ext cx="102298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5" y="2636912"/>
            <a:ext cx="10506075" cy="141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636912"/>
            <a:ext cx="10215686" cy="379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795587"/>
            <a:ext cx="101822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36912"/>
            <a:ext cx="10575726" cy="14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2276872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14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31002"/>
            <a:ext cx="113157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9520" y="1052736"/>
            <a:ext cx="10447629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060848"/>
            <a:ext cx="10215686" cy="436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1881"/>
            <a:ext cx="10307314" cy="60961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12776"/>
            <a:ext cx="10215686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38312"/>
            <a:ext cx="114395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140967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7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95425"/>
            <a:ext cx="1145857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996952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04975"/>
            <a:ext cx="111252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7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486025"/>
            <a:ext cx="1131570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486025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9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95412"/>
            <a:ext cx="113823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848367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2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31168"/>
            <a:ext cx="1133475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3460204"/>
            <a:ext cx="504056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2026-01-31T08:59:14Z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