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2352675"/>
            <a:ext cx="8324850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533525"/>
            <a:ext cx="103727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68760"/>
            <a:ext cx="10725150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792" y="3608448"/>
            <a:ext cx="1021080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472" y="4509120"/>
            <a:ext cx="504056" cy="48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1900237"/>
            <a:ext cx="57531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5445224"/>
            <a:ext cx="504056" cy="48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3968" y="657225"/>
            <a:ext cx="1013460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5527576"/>
            <a:ext cx="504056" cy="48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84784"/>
            <a:ext cx="106489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56792"/>
            <a:ext cx="1074420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3212976"/>
            <a:ext cx="504056" cy="48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4888" y="620688"/>
            <a:ext cx="1020127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1939" y="4676775"/>
            <a:ext cx="1022032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90650"/>
            <a:ext cx="107346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19237"/>
            <a:ext cx="1176337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766" y="2420888"/>
            <a:ext cx="1332329" cy="3143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816360"/>
            <a:ext cx="1800200" cy="3143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816360"/>
            <a:ext cx="1368152" cy="3143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271835"/>
            <a:ext cx="1368152" cy="3143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509120"/>
            <a:ext cx="1368152" cy="3143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048875" cy="56388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271464" y="6691536"/>
            <a:ext cx="100488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772816"/>
            <a:ext cx="10039350" cy="39338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076325" y="1772816"/>
            <a:ext cx="10039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076325" y="5706641"/>
            <a:ext cx="10039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24577"/>
            <a:ext cx="9637712" cy="615134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99456" y="724577"/>
            <a:ext cx="96377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628800"/>
            <a:ext cx="10248900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3212976"/>
            <a:ext cx="1016501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666875"/>
            <a:ext cx="1029652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416" y="1666875"/>
            <a:ext cx="1029384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933" y="1146840"/>
            <a:ext cx="117157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12" y="1813590"/>
            <a:ext cx="1077277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300287"/>
            <a:ext cx="10725150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052736"/>
            <a:ext cx="70770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2990850"/>
            <a:ext cx="1070610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123600"/>
            <a:ext cx="117538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" y="2132856"/>
            <a:ext cx="10763250" cy="457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2096" y="6153112"/>
            <a:ext cx="504056" cy="4815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412776"/>
            <a:ext cx="1022032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876425"/>
            <a:ext cx="1072515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4365104"/>
            <a:ext cx="504056" cy="48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