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362200"/>
            <a:ext cx="70485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8737"/>
            <a:ext cx="114204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96518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7" y="1189300"/>
            <a:ext cx="10995967" cy="56458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92494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28800"/>
            <a:ext cx="108108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436510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90700"/>
            <a:ext cx="113823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365104"/>
            <a:ext cx="572554" cy="56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352550"/>
            <a:ext cx="97250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66937"/>
            <a:ext cx="108013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620688"/>
            <a:ext cx="108204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05" y="4893544"/>
            <a:ext cx="10800270" cy="146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62087"/>
            <a:ext cx="10782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60848"/>
            <a:ext cx="11401425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6116397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57350"/>
            <a:ext cx="110204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182573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743075"/>
            <a:ext cx="91249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3068960"/>
            <a:ext cx="107156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62112"/>
            <a:ext cx="114395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509120"/>
            <a:ext cx="572554" cy="564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776412"/>
            <a:ext cx="88773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2026-01-31T09:58:55Z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