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488189"/>
            <a:ext cx="11377264" cy="1881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378904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81150"/>
            <a:ext cx="1137285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50912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1628775"/>
            <a:ext cx="65817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586723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55766"/>
            <a:ext cx="107442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53099"/>
            <a:ext cx="11372850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20486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04962"/>
            <a:ext cx="109823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196752"/>
            <a:ext cx="113252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242430"/>
            <a:ext cx="106775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885" y="1268760"/>
            <a:ext cx="96297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7" y="2348880"/>
            <a:ext cx="107156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19287"/>
            <a:ext cx="1176337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708920"/>
            <a:ext cx="1152128" cy="3480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601021"/>
            <a:ext cx="1152128" cy="3480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2064" y="4076866"/>
            <a:ext cx="1876424" cy="3480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0032" y="4493122"/>
            <a:ext cx="1876424" cy="348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68760"/>
            <a:ext cx="1078230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085184"/>
            <a:ext cx="9927654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340768"/>
            <a:ext cx="99155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762125"/>
            <a:ext cx="99250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40768"/>
            <a:ext cx="1065847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3" y="3284984"/>
            <a:ext cx="9793733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766887"/>
            <a:ext cx="99060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124744"/>
            <a:ext cx="117538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916832"/>
            <a:ext cx="11277600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9737"/>
            <a:ext cx="1135380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14500"/>
            <a:ext cx="1153477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90662"/>
            <a:ext cx="11210925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124744"/>
            <a:ext cx="1175385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2060848"/>
            <a:ext cx="11344275" cy="447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96" y="4725144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63973"/>
            <a:ext cx="10801350" cy="547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60"/>
            <a:ext cx="1125855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049752"/>
            <a:ext cx="948690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6014" y="128095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2026-01-31T10:20:03Z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