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2" r:id="rId25"/>
    <p:sldId id="371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14450"/>
            <a:ext cx="113252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215756"/>
            <a:ext cx="11506200" cy="567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224524"/>
            <a:ext cx="36004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14500"/>
            <a:ext cx="113728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1714500"/>
            <a:ext cx="36004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2491752"/>
            <a:ext cx="1096327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7112" y="2560336"/>
            <a:ext cx="36004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68760"/>
            <a:ext cx="1132522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288576"/>
            <a:ext cx="36004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0168" y="2805312"/>
            <a:ext cx="36004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8160" y="3282694"/>
            <a:ext cx="36004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316982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2" y="2540520"/>
            <a:ext cx="10791825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544" y="2612528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4920" y="4553310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800350"/>
            <a:ext cx="98964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57387"/>
            <a:ext cx="113061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4293096"/>
            <a:ext cx="36004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291176"/>
            <a:ext cx="36004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130" y="4291176"/>
            <a:ext cx="360040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209" y="4291176"/>
            <a:ext cx="360040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291176"/>
            <a:ext cx="360040" cy="400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1076" y="4277470"/>
            <a:ext cx="360040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155" y="4275550"/>
            <a:ext cx="360040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85" y="4275550"/>
            <a:ext cx="36004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764" y="4275550"/>
            <a:ext cx="360040" cy="400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371" y="4275550"/>
            <a:ext cx="360040" cy="400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447" y="4287742"/>
            <a:ext cx="360040" cy="400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526" y="4285822"/>
            <a:ext cx="360040" cy="400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3056" y="4285822"/>
            <a:ext cx="360040" cy="400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3135" y="4285822"/>
            <a:ext cx="360040" cy="400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4742" y="4285822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33525"/>
            <a:ext cx="113728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36912"/>
            <a:ext cx="10215686" cy="37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876550"/>
            <a:ext cx="102489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636912"/>
            <a:ext cx="1051560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52612"/>
            <a:ext cx="108204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754" y="2492896"/>
            <a:ext cx="10215686" cy="37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3" y="1156088"/>
            <a:ext cx="10871001" cy="568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19362"/>
            <a:ext cx="107823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3640661"/>
            <a:ext cx="1021568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92204"/>
            <a:ext cx="10580488" cy="56684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70" y="6284936"/>
            <a:ext cx="10215686" cy="53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895600"/>
            <a:ext cx="93154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275" y="3356992"/>
            <a:ext cx="10215686" cy="54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57362"/>
            <a:ext cx="113823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3228974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556792"/>
            <a:ext cx="113728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789040"/>
            <a:ext cx="108299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286000"/>
            <a:ext cx="1071562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10" y="2780928"/>
            <a:ext cx="1021568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5412"/>
            <a:ext cx="107632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10215686" cy="296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84133"/>
            <a:ext cx="10498955" cy="565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600325"/>
            <a:ext cx="107442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414" y="3067794"/>
            <a:ext cx="10215686" cy="136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57350"/>
            <a:ext cx="108108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28304"/>
            <a:ext cx="10215686" cy="112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9700"/>
            <a:ext cx="113919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852936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3501008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2348880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636912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1712" y="1560958"/>
            <a:ext cx="7648575" cy="527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4552" y="1194060"/>
            <a:ext cx="36004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190750"/>
            <a:ext cx="67627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2026-01-31T08:56:16Z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