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14.png"/><Relationship Id="rId4" Type="http://schemas.openxmlformats.org/officeDocument/2006/relationships/tags" Target="../tags/tag10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33650" y="2981325"/>
            <a:ext cx="71247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4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60645" y="6126545"/>
            <a:ext cx="1398461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9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6153" y="1183227"/>
            <a:ext cx="1380583" cy="38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290" y="1927860"/>
            <a:ext cx="49085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9767" y="2816174"/>
            <a:ext cx="1339977" cy="39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6319" y="2808050"/>
            <a:ext cx="422296" cy="40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7009" y="3628586"/>
            <a:ext cx="1469915" cy="38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3020" y="4378325"/>
            <a:ext cx="8255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81794" y="6082070"/>
            <a:ext cx="868955" cy="34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6" t="40151" b="16092"/>
          <a:stretch>
            <a:fillRect/>
          </a:stretch>
        </p:blipFill>
        <p:spPr>
          <a:xfrm>
            <a:off x="8472170" y="2781300"/>
            <a:ext cx="3583940" cy="201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2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559560" y="980440"/>
            <a:ext cx="10056585" cy="389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8993" y="2237596"/>
            <a:ext cx="552380" cy="36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4231" y="4161710"/>
            <a:ext cx="819047" cy="36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15238" y="3859474"/>
            <a:ext cx="5523809" cy="4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703705" y="404495"/>
            <a:ext cx="8256360" cy="389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8853" y="1671177"/>
            <a:ext cx="2628571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9329" y="2537980"/>
            <a:ext cx="5295238" cy="4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1775460" y="3572510"/>
            <a:ext cx="8832305" cy="311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4851560" y="4659422"/>
            <a:ext cx="4895238" cy="4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822989" y="5536730"/>
            <a:ext cx="5514285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2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210" y="4681830"/>
            <a:ext cx="4107127" cy="3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4494" y="5479118"/>
            <a:ext cx="2179623" cy="3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2245" y="6276340"/>
            <a:ext cx="57499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6225" y="764540"/>
            <a:ext cx="204724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09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5432" y="3852000"/>
            <a:ext cx="5695823" cy="3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1532" y="4659032"/>
            <a:ext cx="2088468" cy="26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1532" y="5402769"/>
            <a:ext cx="1890696" cy="3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7800" y="6170295"/>
            <a:ext cx="521970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81"/>
          <a:stretch>
            <a:fillRect/>
          </a:stretch>
        </p:blipFill>
        <p:spPr>
          <a:xfrm>
            <a:off x="767715" y="1949450"/>
            <a:ext cx="9267190" cy="254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4"/>
          <a:stretch>
            <a:fillRect/>
          </a:stretch>
        </p:blipFill>
        <p:spPr>
          <a:xfrm>
            <a:off x="5448300" y="836930"/>
            <a:ext cx="5675630" cy="132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581525"/>
            <a:ext cx="9267190" cy="224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631864" y="4724830"/>
            <a:ext cx="7266666" cy="4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59560" y="5445125"/>
            <a:ext cx="51619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487805" y="6237605"/>
            <a:ext cx="78092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23"/>
          <a:stretch>
            <a:fillRect/>
          </a:stretch>
        </p:blipFill>
        <p:spPr>
          <a:xfrm>
            <a:off x="767715" y="692785"/>
            <a:ext cx="9267190" cy="136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