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44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52825" y="3028950"/>
            <a:ext cx="50863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5"/>
          <a:stretch>
            <a:fillRect/>
          </a:stretch>
        </p:blipFill>
        <p:spPr>
          <a:xfrm>
            <a:off x="1415415" y="1111885"/>
            <a:ext cx="7200990" cy="511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467" y="1378747"/>
            <a:ext cx="5866666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229" y="2208502"/>
            <a:ext cx="5266666" cy="38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229" y="3066869"/>
            <a:ext cx="2600000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229" y="3858474"/>
            <a:ext cx="2400000" cy="42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229" y="4688229"/>
            <a:ext cx="2390476" cy="42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315" y="5527675"/>
            <a:ext cx="458343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84515" y="1268730"/>
            <a:ext cx="285750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205"/>
            <a:ext cx="10800000" cy="478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 b="73438"/>
          <a:stretch>
            <a:fillRect/>
          </a:stretch>
        </p:blipFill>
        <p:spPr>
          <a:xfrm>
            <a:off x="1415415" y="5085080"/>
            <a:ext cx="9336405" cy="136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559560" y="980440"/>
            <a:ext cx="9336495" cy="515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7089" y="2659261"/>
            <a:ext cx="3209523" cy="82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374" y="3975755"/>
            <a:ext cx="2828571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374" y="4767559"/>
            <a:ext cx="2857142" cy="42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460" y="5497195"/>
            <a:ext cx="601853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3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547788" y="4600277"/>
            <a:ext cx="1008914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5038" y="5418163"/>
            <a:ext cx="1017612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5775" y="6227347"/>
            <a:ext cx="1226353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908500"/>
            <a:ext cx="9863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8243" y="2039617"/>
            <a:ext cx="1017612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7215" y="2857503"/>
            <a:ext cx="1226353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6525" y="5211445"/>
            <a:ext cx="193929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1788" y="6120342"/>
            <a:ext cx="1713415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559560" y="972185"/>
            <a:ext cx="9840685" cy="263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6612" y="3049002"/>
            <a:ext cx="1342857" cy="3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96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6513" y="3477974"/>
            <a:ext cx="4269739" cy="29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4974" y="4136259"/>
            <a:ext cx="2505013" cy="28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2541" y="4772103"/>
            <a:ext cx="1802114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2541" y="5415428"/>
            <a:ext cx="4127663" cy="11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1360" y="2917825"/>
            <a:ext cx="41008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8538" y="3892311"/>
            <a:ext cx="3420431" cy="31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8770" y="4725670"/>
            <a:ext cx="200787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8538" y="5522668"/>
            <a:ext cx="1960927" cy="3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2722" y="6319931"/>
            <a:ext cx="4288970" cy="39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48455"/>
            <a:ext cx="10800000" cy="377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98" r="9948" b="29993"/>
          <a:stretch>
            <a:fillRect/>
          </a:stretch>
        </p:blipFill>
        <p:spPr>
          <a:xfrm>
            <a:off x="8040370" y="3284855"/>
            <a:ext cx="2586990" cy="344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80255"/>
            <a:ext cx="9675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960245" y="1270635"/>
            <a:ext cx="532447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485265" y="2381885"/>
            <a:ext cx="352298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525341" y="3634121"/>
            <a:ext cx="3967420" cy="3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25341" y="4367988"/>
            <a:ext cx="2730267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485265" y="5022850"/>
            <a:ext cx="9037955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57" r="37552"/>
          <a:stretch>
            <a:fillRect/>
          </a:stretch>
        </p:blipFill>
        <p:spPr>
          <a:xfrm>
            <a:off x="720090" y="4005130"/>
            <a:ext cx="6744425" cy="150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4135874"/>
            <a:ext cx="2857142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964962"/>
            <a:ext cx="2638095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896225" y="2924810"/>
            <a:ext cx="2857500" cy="36099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02"/>
          <a:stretch>
            <a:fillRect/>
          </a:stretch>
        </p:blipFill>
        <p:spPr>
          <a:xfrm>
            <a:off x="720090" y="972185"/>
            <a:ext cx="10800080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