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image" Target="../media/image11.png"/><Relationship Id="rId4" Type="http://schemas.openxmlformats.org/officeDocument/2006/relationships/tags" Target="../tags/tag6.xml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52825" y="2981325"/>
            <a:ext cx="50863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26"/>
          <a:stretch>
            <a:fillRect/>
          </a:stretch>
        </p:blipFill>
        <p:spPr>
          <a:xfrm>
            <a:off x="1487805" y="972185"/>
            <a:ext cx="8928825" cy="504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9619" y="1295894"/>
            <a:ext cx="7609523" cy="4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9619" y="2134209"/>
            <a:ext cx="7380952" cy="4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9619" y="2982050"/>
            <a:ext cx="7380952" cy="4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9619" y="3858469"/>
            <a:ext cx="4171428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619" y="4706310"/>
            <a:ext cx="2371428" cy="34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9619" y="5506520"/>
            <a:ext cx="5123809" cy="4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920786" y="3340249"/>
            <a:ext cx="843169" cy="35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9253" y="4049976"/>
            <a:ext cx="813322" cy="35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8416" y="5491844"/>
            <a:ext cx="805860" cy="35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0769" y="5491844"/>
            <a:ext cx="820784" cy="36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08500"/>
            <a:ext cx="9439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4641" y="1125229"/>
            <a:ext cx="973948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2866" y="1125229"/>
            <a:ext cx="957299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123" y="1925460"/>
            <a:ext cx="899029" cy="40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8262" y="4376170"/>
            <a:ext cx="715893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0759" y="4376170"/>
            <a:ext cx="1173732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4380" y="5184737"/>
            <a:ext cx="1431787" cy="32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15238" y="3117202"/>
            <a:ext cx="476190" cy="4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5238" y="4947775"/>
            <a:ext cx="476190" cy="4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1052195"/>
            <a:ext cx="9912440" cy="461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0907" y="2176086"/>
            <a:ext cx="466666" cy="4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7574" y="4995803"/>
            <a:ext cx="400000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838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60658" y="3667142"/>
            <a:ext cx="4363994" cy="39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7593" y="4527232"/>
            <a:ext cx="2281770" cy="28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7593" y="5274382"/>
            <a:ext cx="1405501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1565" y="6073658"/>
            <a:ext cx="5422458" cy="38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80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9"/>
          <a:stretch>
            <a:fillRect/>
          </a:stretch>
        </p:blipFill>
        <p:spPr>
          <a:xfrm>
            <a:off x="1678305" y="3284855"/>
            <a:ext cx="10800080" cy="324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135357" y="3504045"/>
            <a:ext cx="5771428" cy="41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640119" y="4381548"/>
            <a:ext cx="2828571" cy="35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40119" y="5211361"/>
            <a:ext cx="2542857" cy="41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640119" y="6031636"/>
            <a:ext cx="8552380" cy="4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5448300" y="4130675"/>
            <a:ext cx="6489700" cy="168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8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1997022" y="3922030"/>
            <a:ext cx="4417098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568432" y="4718626"/>
            <a:ext cx="2947648" cy="28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568432" y="5436437"/>
            <a:ext cx="1653132" cy="3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1533445" y="6206772"/>
            <a:ext cx="6866183" cy="40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7950200" cy="606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