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44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81150" y="2947670"/>
            <a:ext cx="90297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312910" cy="61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615" y="3860800"/>
            <a:ext cx="8652510" cy="183324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28470" y="5516880"/>
            <a:ext cx="591439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3333" y="5380028"/>
            <a:ext cx="8980952" cy="42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3956050"/>
            <a:ext cx="9098280" cy="121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7679690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24020" y="3429000"/>
            <a:ext cx="6369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7995" y="4149090"/>
            <a:ext cx="9899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090" y="4868545"/>
            <a:ext cx="5981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7630" y="6229985"/>
            <a:ext cx="15678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2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30280" y="3660000"/>
            <a:ext cx="416110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0258" y="4550553"/>
            <a:ext cx="252929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9384" y="5334893"/>
            <a:ext cx="448746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8897" y="5383914"/>
            <a:ext cx="252929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487805" y="972185"/>
            <a:ext cx="9912440" cy="410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0095" y="3298552"/>
            <a:ext cx="1723809" cy="35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2476" y="3231807"/>
            <a:ext cx="1628571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2000" y="4271128"/>
            <a:ext cx="990476" cy="36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487805" y="972185"/>
            <a:ext cx="9937205" cy="402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24875" y="2625725"/>
            <a:ext cx="132143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6762" y="4259741"/>
            <a:ext cx="1295238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75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66550" y="5098384"/>
            <a:ext cx="731504" cy="32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487805" y="548640"/>
            <a:ext cx="9912440" cy="49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7715" y="1778531"/>
            <a:ext cx="485714" cy="4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8667" y="1854815"/>
            <a:ext cx="295238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3429" y="3800053"/>
            <a:ext cx="819047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1" b="47361"/>
          <a:stretch>
            <a:fillRect/>
          </a:stretch>
        </p:blipFill>
        <p:spPr>
          <a:xfrm>
            <a:off x="1271905" y="5300980"/>
            <a:ext cx="9875520" cy="107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39047" y="3966459"/>
            <a:ext cx="761904" cy="35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3966459"/>
            <a:ext cx="1285714" cy="38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2380" y="4948718"/>
            <a:ext cx="790476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714" y="4939182"/>
            <a:ext cx="304761" cy="35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3337957"/>
            <a:ext cx="409523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487805" y="1052195"/>
            <a:ext cx="9840685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3429" y="1414245"/>
            <a:ext cx="409523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