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4" r:id="rId4"/>
    <p:sldId id="333" r:id="rId5"/>
    <p:sldId id="332" r:id="rId6"/>
    <p:sldId id="345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7.xml"/><Relationship Id="rId7" Type="http://schemas.openxmlformats.org/officeDocument/2006/relationships/tags" Target="../tags/tag2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9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6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9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981450" y="1767205"/>
            <a:ext cx="4229100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138170" y="3712845"/>
            <a:ext cx="591502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1775460" y="549910"/>
            <a:ext cx="9768930" cy="4954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08703" y="3903386"/>
            <a:ext cx="1419047" cy="45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08703" y="4922823"/>
            <a:ext cx="1419047" cy="45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3" t="38951" r="48830"/>
          <a:stretch>
            <a:fillRect/>
          </a:stretch>
        </p:blipFill>
        <p:spPr>
          <a:xfrm>
            <a:off x="8400415" y="2421890"/>
            <a:ext cx="2880360" cy="2050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44" t="38951" r="2881"/>
          <a:stretch>
            <a:fillRect/>
          </a:stretch>
        </p:blipFill>
        <p:spPr>
          <a:xfrm>
            <a:off x="8447405" y="4580890"/>
            <a:ext cx="3025140" cy="2050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21030"/>
            <a:ext cx="8690610" cy="6106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1"/>
          <a:stretch>
            <a:fillRect/>
          </a:stretch>
        </p:blipFill>
        <p:spPr>
          <a:xfrm>
            <a:off x="1415415" y="908685"/>
            <a:ext cx="948064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4492625" y="2554605"/>
            <a:ext cx="137223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white">
          <a:xfrm>
            <a:off x="6001385" y="2554605"/>
            <a:ext cx="144843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7554595" y="2554605"/>
            <a:ext cx="143637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9041765" y="2554605"/>
            <a:ext cx="139636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white">
          <a:xfrm>
            <a:off x="1863947" y="5167844"/>
            <a:ext cx="8209794" cy="386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white">
          <a:xfrm>
            <a:off x="1379435" y="6039482"/>
            <a:ext cx="7644529" cy="404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80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835597" y="5358461"/>
            <a:ext cx="1372040" cy="389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72051" y="6182584"/>
            <a:ext cx="1611041" cy="389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24"/>
          <a:stretch>
            <a:fillRect/>
          </a:stretch>
        </p:blipFill>
        <p:spPr>
          <a:xfrm>
            <a:off x="1631950" y="972185"/>
            <a:ext cx="9793060" cy="5128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5632450" y="1196340"/>
            <a:ext cx="337121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5761990" y="2376805"/>
            <a:ext cx="195580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2974717" y="3612777"/>
            <a:ext cx="2580952" cy="467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4041140" y="5386070"/>
            <a:ext cx="374205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3"/>
          <a:stretch>
            <a:fillRect/>
          </a:stretch>
        </p:blipFill>
        <p:spPr>
          <a:xfrm>
            <a:off x="1631950" y="1052195"/>
            <a:ext cx="9840685" cy="3510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79479" y="3026937"/>
            <a:ext cx="847619" cy="400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5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3"/>
          <a:stretch>
            <a:fillRect/>
          </a:stretch>
        </p:blipFill>
        <p:spPr>
          <a:xfrm>
            <a:off x="1631950" y="980440"/>
            <a:ext cx="9577160" cy="523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2087245" y="2101215"/>
            <a:ext cx="3341370" cy="183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7106920" y="2101215"/>
            <a:ext cx="3138805" cy="182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white">
          <a:xfrm>
            <a:off x="3993764" y="4685643"/>
            <a:ext cx="295238" cy="361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7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10476" y="4155321"/>
            <a:ext cx="400000" cy="343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18"/>
          <a:stretch>
            <a:fillRect/>
          </a:stretch>
        </p:blipFill>
        <p:spPr>
          <a:xfrm>
            <a:off x="1631950" y="972185"/>
            <a:ext cx="9696540" cy="2990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46145" y="2309344"/>
            <a:ext cx="400001" cy="353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5380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2023-11-23T14:18:56Z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