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42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4625" y="2190750"/>
            <a:ext cx="67627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559560" y="972185"/>
            <a:ext cx="10056585" cy="394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8993" y="2324939"/>
            <a:ext cx="942857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755" y="3287241"/>
            <a:ext cx="942857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1374" y="3230074"/>
            <a:ext cx="1047619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0898" y="4249543"/>
            <a:ext cx="1980952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6935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313231" y="4723038"/>
            <a:ext cx="3412609" cy="27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25245" y="5316855"/>
            <a:ext cx="451929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487805" y="1052195"/>
            <a:ext cx="10056585" cy="412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4381" y="1567464"/>
            <a:ext cx="990476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9200" y="2001520"/>
            <a:ext cx="79629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0095" y="2751100"/>
            <a:ext cx="685714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3905" y="3390646"/>
            <a:ext cx="1000000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7238" y="3848828"/>
            <a:ext cx="1952380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35334" y="4469282"/>
            <a:ext cx="257141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72185"/>
            <a:ext cx="9768930" cy="38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5184" y="2239411"/>
            <a:ext cx="428571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0422" y="3182823"/>
            <a:ext cx="495238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3755" y="4212000"/>
            <a:ext cx="257142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07802" y="5903884"/>
            <a:ext cx="459482" cy="4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1631950" y="1124585"/>
            <a:ext cx="8976450" cy="38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9002" y="4202400"/>
            <a:ext cx="466666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58095" y="2355097"/>
            <a:ext cx="352380" cy="39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8288020" cy="59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946" y="2470284"/>
            <a:ext cx="7628373" cy="421478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991544" y="4149080"/>
            <a:ext cx="4176464" cy="1080120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79776" y="4180422"/>
            <a:ext cx="4248472" cy="1120786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295800" y="4200755"/>
            <a:ext cx="1895399" cy="1131795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135560" y="4256570"/>
            <a:ext cx="6192688" cy="823535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2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59205" y="4876000"/>
            <a:ext cx="711007" cy="26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2426" y="5587111"/>
            <a:ext cx="703897" cy="26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961" y="5544444"/>
            <a:ext cx="782107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9090" y="6178550"/>
            <a:ext cx="15125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