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44" r:id="rId7"/>
    <p:sldId id="345" r:id="rId8"/>
    <p:sldId id="346" r:id="rId9"/>
    <p:sldId id="347" r:id="rId10"/>
    <p:sldId id="348" r:id="rId11"/>
    <p:sldId id="326" r:id="rId12"/>
    <p:sldId id="349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tags" Target="../tags/tag23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tags" Target="../tags/tag29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12.xml"/><Relationship Id="rId7" Type="http://schemas.openxmlformats.org/officeDocument/2006/relationships/image" Target="../media/image10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4.xml"/><Relationship Id="rId4" Type="http://schemas.openxmlformats.org/officeDocument/2006/relationships/tags" Target="../tags/tag1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17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905125" y="2981325"/>
            <a:ext cx="638175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027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1490345" y="3641090"/>
            <a:ext cx="3258185" cy="80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1361773" y="4666344"/>
            <a:ext cx="1931937" cy="29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1341924" y="5242344"/>
            <a:ext cx="1310012" cy="29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1261110" y="5728335"/>
            <a:ext cx="2827020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white">
          <a:xfrm>
            <a:off x="1335308" y="6381103"/>
            <a:ext cx="6464050" cy="304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0" grpId="0" bldLvl="0" animBg="1"/>
      <p:bldP spid="11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02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84"/>
          <a:stretch>
            <a:fillRect/>
          </a:stretch>
        </p:blipFill>
        <p:spPr>
          <a:xfrm>
            <a:off x="1602105" y="972185"/>
            <a:ext cx="8598625" cy="5348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443990" y="1245870"/>
            <a:ext cx="490156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2036445" y="2063115"/>
            <a:ext cx="6969760" cy="101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white">
          <a:xfrm>
            <a:off x="1504315" y="3434080"/>
            <a:ext cx="3731895" cy="993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5"/>
            </p:custDataLst>
          </p:nvPr>
        </p:nvSpPr>
        <p:spPr bwMode="white">
          <a:xfrm>
            <a:off x="1563919" y="4823842"/>
            <a:ext cx="1971428" cy="400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6"/>
            </p:custDataLst>
          </p:nvPr>
        </p:nvSpPr>
        <p:spPr bwMode="white">
          <a:xfrm>
            <a:off x="1563919" y="5624720"/>
            <a:ext cx="5790476" cy="419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5" grpId="0" bldLvl="0" animBg="1"/>
      <p:bldP spid="17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200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622544" y="5088610"/>
            <a:ext cx="252046" cy="301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63197" y="5845220"/>
            <a:ext cx="211393" cy="301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8805" y="6349627"/>
            <a:ext cx="252046" cy="301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559560" y="972185"/>
            <a:ext cx="9912440" cy="3762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16612" y="2305483"/>
            <a:ext cx="561904" cy="35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49946" y="4096160"/>
            <a:ext cx="542857" cy="35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30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367014" y="3114000"/>
            <a:ext cx="386508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04094" y="6138000"/>
            <a:ext cx="449429" cy="44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559560" y="1266825"/>
            <a:ext cx="9912440" cy="278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8993" y="3310166"/>
            <a:ext cx="466666" cy="477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64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4768850" y="2549525"/>
            <a:ext cx="2498725" cy="100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4440601" y="3925142"/>
            <a:ext cx="1307238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4440601" y="4702285"/>
            <a:ext cx="1965428" cy="4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54"/>
          <a:stretch>
            <a:fillRect/>
          </a:stretch>
        </p:blipFill>
        <p:spPr>
          <a:xfrm>
            <a:off x="1559560" y="909320"/>
            <a:ext cx="8569415" cy="4461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5073015" y="2538730"/>
            <a:ext cx="3787775" cy="115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4807089" y="3997783"/>
            <a:ext cx="2723809" cy="41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0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959610" y="4043680"/>
            <a:ext cx="4241165" cy="11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1720000" y="5420018"/>
            <a:ext cx="2733333" cy="41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976360" y="3212465"/>
            <a:ext cx="2867025" cy="3590925"/>
          </a:xfrm>
          <a:prstGeom prst="rect">
            <a:avLst/>
          </a:prstGeom>
        </p:spPr>
      </p:pic>
      <p:sp useBgFill="1">
        <p:nvSpPr>
          <p:cNvPr id="4" name="矩形 3"/>
          <p:cNvSpPr/>
          <p:nvPr>
            <p:custDataLst>
              <p:tags r:id="rId5"/>
            </p:custDataLst>
          </p:nvPr>
        </p:nvSpPr>
        <p:spPr bwMode="white">
          <a:xfrm>
            <a:off x="9192260" y="764540"/>
            <a:ext cx="2223770" cy="109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60"/>
          <a:stretch>
            <a:fillRect/>
          </a:stretch>
        </p:blipFill>
        <p:spPr>
          <a:xfrm>
            <a:off x="1487805" y="1052195"/>
            <a:ext cx="9864815" cy="4970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817370" y="1051560"/>
            <a:ext cx="3940810" cy="121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1449619" y="2473387"/>
            <a:ext cx="2371428" cy="42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449619" y="3331937"/>
            <a:ext cx="2371428" cy="352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1449705" y="4123690"/>
            <a:ext cx="9883140" cy="151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/>
          <a:srcRect b="7763"/>
          <a:stretch>
            <a:fillRect/>
          </a:stretch>
        </p:blipFill>
        <p:spPr>
          <a:xfrm>
            <a:off x="8400415" y="621030"/>
            <a:ext cx="2867025" cy="3312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2023-11-23T14:41:00Z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