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24250" y="3019425"/>
            <a:ext cx="51435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2857" y="3382285"/>
            <a:ext cx="3200000" cy="4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4239698"/>
            <a:ext cx="2485714" cy="4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809" y="5116166"/>
            <a:ext cx="2238095" cy="4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5440" y="5954395"/>
            <a:ext cx="637476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7596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24862" y="4319345"/>
            <a:ext cx="3704594" cy="30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6802" y="4963070"/>
            <a:ext cx="1607780" cy="23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6802" y="5546446"/>
            <a:ext cx="1406807" cy="2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0005" y="6129822"/>
            <a:ext cx="2592546" cy="28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4345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867759" y="3145572"/>
            <a:ext cx="386767" cy="34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3424" y="3867432"/>
            <a:ext cx="394205" cy="34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3695" y="4626502"/>
            <a:ext cx="423956" cy="27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7425" y="5348362"/>
            <a:ext cx="438832" cy="27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13295" y="6062781"/>
            <a:ext cx="431394" cy="28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631950" y="836295"/>
            <a:ext cx="9840685" cy="552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6145" y="3019348"/>
            <a:ext cx="542857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7574" y="5784148"/>
            <a:ext cx="295238" cy="34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5193" y="5784148"/>
            <a:ext cx="552380" cy="3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631950" y="908685"/>
            <a:ext cx="9696540" cy="282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9475" y="2066925"/>
            <a:ext cx="76136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24761" y="3307355"/>
            <a:ext cx="352380" cy="38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972185"/>
            <a:ext cx="9768930" cy="458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5669" y="3146321"/>
            <a:ext cx="419047" cy="37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631950" y="764540"/>
            <a:ext cx="9840685" cy="561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1383" y="3882236"/>
            <a:ext cx="333333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5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7619" y="3877791"/>
            <a:ext cx="3073341" cy="3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2721" y="4642925"/>
            <a:ext cx="2652689" cy="37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2721" y="5425253"/>
            <a:ext cx="2017417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8382" y="6198985"/>
            <a:ext cx="6438565" cy="37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9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3496" y="3900663"/>
            <a:ext cx="3163160" cy="40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057" y="4696976"/>
            <a:ext cx="2518158" cy="38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057" y="5493290"/>
            <a:ext cx="2076376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0670" y="6280785"/>
            <a:ext cx="630872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