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40" r:id="rId6"/>
    <p:sldId id="341" r:id="rId7"/>
    <p:sldId id="342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8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14600" y="3000375"/>
            <a:ext cx="71628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0"/>
          <a:stretch>
            <a:fillRect/>
          </a:stretch>
        </p:blipFill>
        <p:spPr>
          <a:xfrm>
            <a:off x="1487805" y="1124585"/>
            <a:ext cx="9864815" cy="538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4381" y="4835265"/>
            <a:ext cx="523809" cy="4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8667" y="5827373"/>
            <a:ext cx="1047619" cy="45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5" r="7325" b="35794"/>
          <a:stretch>
            <a:fillRect/>
          </a:stretch>
        </p:blipFill>
        <p:spPr>
          <a:xfrm>
            <a:off x="6600190" y="116205"/>
            <a:ext cx="4392295" cy="296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5"/>
          <a:stretch>
            <a:fillRect/>
          </a:stretch>
        </p:blipFill>
        <p:spPr>
          <a:xfrm>
            <a:off x="1559560" y="972185"/>
            <a:ext cx="10008960" cy="461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7089" y="1286360"/>
            <a:ext cx="3876190" cy="4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374" y="2258019"/>
            <a:ext cx="3723809" cy="34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374" y="3143944"/>
            <a:ext cx="2342857" cy="4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374" y="4087025"/>
            <a:ext cx="2266666" cy="40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374" y="4992001"/>
            <a:ext cx="4819047" cy="4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91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9" r="6655" b="45303"/>
          <a:stretch>
            <a:fillRect/>
          </a:stretch>
        </p:blipFill>
        <p:spPr>
          <a:xfrm>
            <a:off x="4224020" y="3618230"/>
            <a:ext cx="5400675" cy="302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"/>
          <a:stretch>
            <a:fillRect/>
          </a:stretch>
        </p:blipFill>
        <p:spPr>
          <a:xfrm>
            <a:off x="1559560" y="980440"/>
            <a:ext cx="10081350" cy="552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415480" y="1162685"/>
            <a:ext cx="4980875" cy="156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1521374" y="3220696"/>
            <a:ext cx="2352380" cy="34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521374" y="4107339"/>
            <a:ext cx="2580952" cy="4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1521374" y="5051184"/>
            <a:ext cx="2495238" cy="40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1521374" y="5956895"/>
            <a:ext cx="5314285" cy="41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26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271464" y="3430705"/>
            <a:ext cx="2319481" cy="100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389427" y="4784374"/>
            <a:ext cx="1318150" cy="23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389427" y="5606244"/>
            <a:ext cx="1746031" cy="29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361821" y="6365956"/>
            <a:ext cx="4154589" cy="30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60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653540" y="4115435"/>
            <a:ext cx="394144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366696" y="5116797"/>
            <a:ext cx="2560116" cy="24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366696" y="5750864"/>
            <a:ext cx="1600073" cy="3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339850" y="6405245"/>
            <a:ext cx="375348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9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44015" y="4221480"/>
            <a:ext cx="352742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365" y="4931551"/>
            <a:ext cx="1369224" cy="27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365" y="5634515"/>
            <a:ext cx="1605791" cy="30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6690" y="6315960"/>
            <a:ext cx="4516288" cy="31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4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154187" y="5110527"/>
            <a:ext cx="376891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7735" y="6100379"/>
            <a:ext cx="395737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0" b="54503"/>
          <a:stretch>
            <a:fillRect/>
          </a:stretch>
        </p:blipFill>
        <p:spPr>
          <a:xfrm>
            <a:off x="5808345" y="1196975"/>
            <a:ext cx="6276340" cy="155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2023-11-23T14:38:24Z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