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48" r:id="rId5"/>
    <p:sldId id="334" r:id="rId6"/>
    <p:sldId id="349" r:id="rId7"/>
    <p:sldId id="330" r:id="rId8"/>
    <p:sldId id="350" r:id="rId9"/>
    <p:sldId id="351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image" Target="../media/image16.png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image" Target="../media/image9.pn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10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13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1045" y="3004820"/>
            <a:ext cx="56292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307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3557905" y="4725035"/>
            <a:ext cx="5123815" cy="1987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5" y="954220"/>
            <a:ext cx="10800000" cy="522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695239" y="1192472"/>
            <a:ext cx="4676190" cy="31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695239" y="1916760"/>
            <a:ext cx="5771428" cy="4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695239" y="2650578"/>
            <a:ext cx="8523809" cy="4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695239" y="3403457"/>
            <a:ext cx="5314285" cy="4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1419049" y="4194456"/>
            <a:ext cx="4352380" cy="4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695239" y="4966394"/>
            <a:ext cx="3752380" cy="33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695239" y="5681152"/>
            <a:ext cx="7419047" cy="4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88"/>
          <a:stretch>
            <a:fillRect/>
          </a:stretch>
        </p:blipFill>
        <p:spPr>
          <a:xfrm>
            <a:off x="9618345" y="708025"/>
            <a:ext cx="1572260" cy="206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6" r="48888"/>
          <a:stretch>
            <a:fillRect/>
          </a:stretch>
        </p:blipFill>
        <p:spPr>
          <a:xfrm>
            <a:off x="9618345" y="2651760"/>
            <a:ext cx="1585595" cy="206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img_167772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r="17044"/>
          <a:stretch>
            <a:fillRect/>
          </a:stretch>
        </p:blipFill>
        <p:spPr>
          <a:xfrm>
            <a:off x="9618345" y="4667885"/>
            <a:ext cx="1951990" cy="206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559560" y="972185"/>
            <a:ext cx="9696540" cy="554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3279" y="2991940"/>
            <a:ext cx="5904761" cy="4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2803" y="3811350"/>
            <a:ext cx="6123809" cy="4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4231" y="4687928"/>
            <a:ext cx="1866666" cy="33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4231" y="5488282"/>
            <a:ext cx="5047619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836110"/>
            <a:ext cx="977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123335" y="2853834"/>
            <a:ext cx="4147364" cy="37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3959902" y="3629882"/>
            <a:ext cx="4130119" cy="36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131957" y="4354193"/>
            <a:ext cx="5544189" cy="4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097405" y="5081270"/>
            <a:ext cx="288671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2106090" y="5871798"/>
            <a:ext cx="4569860" cy="37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2695"/>
            <a:ext cx="10800000" cy="2434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5"/>
          <a:stretch>
            <a:fillRect/>
          </a:stretch>
        </p:blipFill>
        <p:spPr>
          <a:xfrm>
            <a:off x="1631950" y="2711450"/>
            <a:ext cx="9936570" cy="177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5591810" y="3716655"/>
            <a:ext cx="6036310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34"/>
          <a:stretch>
            <a:fillRect/>
          </a:stretch>
        </p:blipFill>
        <p:spPr>
          <a:xfrm>
            <a:off x="1525905" y="805815"/>
            <a:ext cx="809888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487909" y="1052351"/>
            <a:ext cx="5486851" cy="43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487805" y="1868805"/>
            <a:ext cx="434022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217594" y="2769913"/>
            <a:ext cx="4349680" cy="31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217594" y="3567013"/>
            <a:ext cx="4529732" cy="41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487909" y="4402071"/>
            <a:ext cx="5259417" cy="40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2131060" y="5077460"/>
            <a:ext cx="484378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1487909" y="6024740"/>
            <a:ext cx="4605543" cy="42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99"/>
          <a:stretch>
            <a:fillRect/>
          </a:stretch>
        </p:blipFill>
        <p:spPr>
          <a:xfrm>
            <a:off x="8976360" y="692785"/>
            <a:ext cx="1656080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1" r="12881"/>
          <a:stretch>
            <a:fillRect/>
          </a:stretch>
        </p:blipFill>
        <p:spPr>
          <a:xfrm>
            <a:off x="7454265" y="3501390"/>
            <a:ext cx="4380230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1"/>
            </p:custDataLst>
          </p:nvPr>
        </p:nvSpPr>
        <p:spPr bwMode="white">
          <a:xfrm>
            <a:off x="8904312" y="967943"/>
            <a:ext cx="2194258" cy="66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1"/>
          <a:stretch>
            <a:fillRect/>
          </a:stretch>
        </p:blipFill>
        <p:spPr>
          <a:xfrm>
            <a:off x="1487805" y="1052195"/>
            <a:ext cx="10080715" cy="456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49619" y="1280872"/>
            <a:ext cx="5866666" cy="4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2040095" y="2034211"/>
            <a:ext cx="5047619" cy="41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449619" y="2758942"/>
            <a:ext cx="5152380" cy="4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449619" y="3550425"/>
            <a:ext cx="4180952" cy="41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354455" y="4238625"/>
            <a:ext cx="9841865" cy="137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2062857" y="3852476"/>
            <a:ext cx="2971428" cy="43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643809" y="4605978"/>
            <a:ext cx="2257142" cy="41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43809" y="5397633"/>
            <a:ext cx="2009523" cy="41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605714" y="6132059"/>
            <a:ext cx="6447619" cy="41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