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08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05075" y="1446530"/>
            <a:ext cx="71818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80995" y="2956560"/>
            <a:ext cx="64293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487805" y="972185"/>
            <a:ext cx="10056585" cy="414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4857" y="1382190"/>
            <a:ext cx="3019047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619" y="2297963"/>
            <a:ext cx="2000000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619" y="3232815"/>
            <a:ext cx="2200000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619" y="4081813"/>
            <a:ext cx="4438095" cy="41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15037" y="4219807"/>
            <a:ext cx="811462" cy="36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5362" y="5038698"/>
            <a:ext cx="388392" cy="37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9715" y="5475903"/>
            <a:ext cx="818398" cy="35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1166" y="6086602"/>
            <a:ext cx="811462" cy="36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020058" y="4545975"/>
            <a:ext cx="818398" cy="36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5921683" y="4157349"/>
            <a:ext cx="818398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7093796" y="4490457"/>
            <a:ext cx="811462" cy="36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372496" y="5802072"/>
            <a:ext cx="388392" cy="37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72000"/>
            <a:ext cx="10063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6290" y="1282631"/>
            <a:ext cx="275105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6248" y="1282631"/>
            <a:ext cx="266231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1969" y="2250027"/>
            <a:ext cx="239607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5885" y="3164172"/>
            <a:ext cx="470341" cy="42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7698" y="4149318"/>
            <a:ext cx="488090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8137" y="4140443"/>
            <a:ext cx="479215" cy="41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7698" y="5125590"/>
            <a:ext cx="488090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4271" y="6066360"/>
            <a:ext cx="470341" cy="4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87867" y="6075235"/>
            <a:ext cx="967306" cy="43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7478" y="6012000"/>
            <a:ext cx="466853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2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2329" y="6099344"/>
            <a:ext cx="405834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4641" y="6042688"/>
            <a:ext cx="462462" cy="4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648" y="6099344"/>
            <a:ext cx="405834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1960" y="6042688"/>
            <a:ext cx="471900" cy="4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4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36071" y="4472862"/>
            <a:ext cx="1842557" cy="38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3873" y="5346075"/>
            <a:ext cx="793100" cy="2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3780" y="6163210"/>
            <a:ext cx="801111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559560" y="1052195"/>
            <a:ext cx="10344875" cy="288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8041" y="1290241"/>
            <a:ext cx="2228571" cy="4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1374" y="2328929"/>
            <a:ext cx="952380" cy="35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374" y="3300913"/>
            <a:ext cx="952380" cy="35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770" y="4177586"/>
            <a:ext cx="7788984" cy="221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993630" cy="60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36911"/>
            <a:ext cx="7632848" cy="392112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95600" y="4437112"/>
            <a:ext cx="5328592" cy="1080120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855640" y="4087133"/>
            <a:ext cx="2088232" cy="1646123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35122" y="4150757"/>
            <a:ext cx="2389070" cy="1526389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r="6884" b="888"/>
          <a:stretch>
            <a:fillRect/>
          </a:stretch>
        </p:blipFill>
        <p:spPr>
          <a:xfrm>
            <a:off x="6671945" y="102870"/>
            <a:ext cx="3707130" cy="332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