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40" r:id="rId5"/>
    <p:sldId id="330" r:id="rId6"/>
    <p:sldId id="329" r:id="rId7"/>
    <p:sldId id="341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1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38400" y="2943225"/>
            <a:ext cx="73152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27"/>
          <a:stretch>
            <a:fillRect/>
          </a:stretch>
        </p:blipFill>
        <p:spPr>
          <a:xfrm>
            <a:off x="1559560" y="972185"/>
            <a:ext cx="7632790" cy="465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6612" y="1343977"/>
            <a:ext cx="4590476" cy="41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374" y="2221464"/>
            <a:ext cx="2990476" cy="41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374" y="3118026"/>
            <a:ext cx="2971428" cy="40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1374" y="3995512"/>
            <a:ext cx="4161904" cy="41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374" y="4844385"/>
            <a:ext cx="5809523" cy="42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80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683346" y="3037742"/>
            <a:ext cx="1044769" cy="27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5720" y="3639721"/>
            <a:ext cx="3913121" cy="84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02342" y="4805663"/>
            <a:ext cx="3032998" cy="26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02342" y="5388633"/>
            <a:ext cx="1665299" cy="27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4197" y="5971603"/>
            <a:ext cx="4122091" cy="28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764355"/>
            <a:ext cx="8898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6791" y="1321521"/>
            <a:ext cx="1286962" cy="32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6791" y="2082800"/>
            <a:ext cx="5507739" cy="142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90333" y="3926861"/>
            <a:ext cx="1875512" cy="29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90333" y="4648823"/>
            <a:ext cx="1867665" cy="34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43710" y="5410200"/>
            <a:ext cx="5901055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8"/>
          <a:stretch>
            <a:fillRect/>
          </a:stretch>
        </p:blipFill>
        <p:spPr>
          <a:xfrm>
            <a:off x="1664970" y="537210"/>
            <a:ext cx="1004769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5892358" y="1426028"/>
            <a:ext cx="1517081" cy="39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5864860" y="2239645"/>
            <a:ext cx="4674235" cy="132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5864860" y="4004310"/>
            <a:ext cx="388683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5920109" y="4870915"/>
            <a:ext cx="2867654" cy="40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627878" y="5722877"/>
            <a:ext cx="6484600" cy="41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52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82137" y="3496302"/>
            <a:ext cx="3301031" cy="29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1203" y="4192398"/>
            <a:ext cx="2705011" cy="344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1203" y="4903792"/>
            <a:ext cx="2330589" cy="336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3975" y="5601970"/>
            <a:ext cx="5895340" cy="117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023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08" r="7056" b="41227"/>
          <a:stretch>
            <a:fillRect/>
          </a:stretch>
        </p:blipFill>
        <p:spPr>
          <a:xfrm>
            <a:off x="6528435" y="3502660"/>
            <a:ext cx="4032160" cy="3385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1052010"/>
            <a:ext cx="100708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596336" y="1318676"/>
            <a:ext cx="2433333" cy="31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487489" y="2100898"/>
            <a:ext cx="5321866" cy="122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558925" y="3691890"/>
            <a:ext cx="299974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596336" y="4554232"/>
            <a:ext cx="2237956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1569085" y="5263515"/>
            <a:ext cx="523748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397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88160" y="4288155"/>
            <a:ext cx="402526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2004" y="4957454"/>
            <a:ext cx="2899171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2004" y="5641090"/>
            <a:ext cx="1249767" cy="31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0205" y="6288363"/>
            <a:ext cx="4897346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65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2023-11-23T14:36:58Z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