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40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14395" y="1981835"/>
            <a:ext cx="53625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52900" y="3760470"/>
            <a:ext cx="38862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71"/>
          <a:stretch>
            <a:fillRect/>
          </a:stretch>
        </p:blipFill>
        <p:spPr>
          <a:xfrm>
            <a:off x="1453515" y="1056005"/>
            <a:ext cx="9755595" cy="500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415329" y="1293991"/>
            <a:ext cx="5542857" cy="4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415329" y="2132356"/>
            <a:ext cx="3971428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920091" y="2904032"/>
            <a:ext cx="8076190" cy="4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415329" y="3742397"/>
            <a:ext cx="2838095" cy="3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415329" y="4552181"/>
            <a:ext cx="2333333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1415329" y="5333384"/>
            <a:ext cx="8104761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6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76729" y="3713204"/>
            <a:ext cx="467918" cy="41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3645" y="5326698"/>
            <a:ext cx="1421087" cy="42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0229" y="6150795"/>
            <a:ext cx="467919" cy="41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8198" y="6150795"/>
            <a:ext cx="502579" cy="39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972185"/>
            <a:ext cx="9912440" cy="358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1850" y="1248246"/>
            <a:ext cx="514285" cy="4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3279" y="3000979"/>
            <a:ext cx="1571428" cy="4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0422" y="3934500"/>
            <a:ext cx="514285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8041" y="3896397"/>
            <a:ext cx="542857" cy="4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908685"/>
            <a:ext cx="9912440" cy="537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5184" y="2994633"/>
            <a:ext cx="285714" cy="35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8041" y="5671362"/>
            <a:ext cx="257142" cy="35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2116" y="3758823"/>
            <a:ext cx="4283597" cy="3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1164" y="4512705"/>
            <a:ext cx="2023280" cy="31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1164" y="5249647"/>
            <a:ext cx="1972486" cy="35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7490" y="5873750"/>
            <a:ext cx="535368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30923" y="3873333"/>
            <a:ext cx="2873810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7179" y="4641333"/>
            <a:ext cx="1833439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7179" y="5494666"/>
            <a:ext cx="2396263" cy="35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3069" y="6296800"/>
            <a:ext cx="7581060" cy="3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1965" y="4524964"/>
            <a:ext cx="4033406" cy="33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1147" y="5140040"/>
            <a:ext cx="3129865" cy="31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1147" y="5769587"/>
            <a:ext cx="1698656" cy="31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9540" y="6362700"/>
            <a:ext cx="589534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9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5125" y="4486819"/>
            <a:ext cx="3620199" cy="30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365" y="5089359"/>
            <a:ext cx="2215132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365" y="5720592"/>
            <a:ext cx="1856696" cy="30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386690" y="6301613"/>
            <a:ext cx="5197316" cy="32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8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