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image" Target="../media/image13.png"/><Relationship Id="rId5" Type="http://schemas.openxmlformats.org/officeDocument/2006/relationships/tags" Target="../tags/tag9.xml"/><Relationship Id="rId10" Type="http://schemas.openxmlformats.org/officeDocument/2006/relationships/image" Target="../media/image12.png"/><Relationship Id="rId4" Type="http://schemas.openxmlformats.org/officeDocument/2006/relationships/tags" Target="../tags/tag8.xml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438400" y="1906270"/>
            <a:ext cx="7315200" cy="146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500120" y="3608070"/>
            <a:ext cx="5191125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72409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84188" y="4596117"/>
            <a:ext cx="2432819" cy="293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1306" y="5145297"/>
            <a:ext cx="1666577" cy="274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1306" y="5713634"/>
            <a:ext cx="1500558" cy="274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56045" y="4005580"/>
            <a:ext cx="1625600" cy="157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45565" y="6243955"/>
            <a:ext cx="4343400" cy="28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2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710476" y="4855270"/>
            <a:ext cx="1019047" cy="457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15238" y="4855270"/>
            <a:ext cx="1028571" cy="457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48571" y="4922059"/>
            <a:ext cx="514285" cy="353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3"/>
          <a:stretch>
            <a:fillRect/>
          </a:stretch>
        </p:blipFill>
        <p:spPr>
          <a:xfrm>
            <a:off x="1631950" y="972185"/>
            <a:ext cx="9840685" cy="3510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98526" y="2145507"/>
            <a:ext cx="533333" cy="353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17574" y="3872376"/>
            <a:ext cx="1047619" cy="419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497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606800" y="5630545"/>
            <a:ext cx="124015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923477" y="4212000"/>
            <a:ext cx="763340" cy="324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50"/>
          <a:stretch>
            <a:fillRect/>
          </a:stretch>
        </p:blipFill>
        <p:spPr>
          <a:xfrm>
            <a:off x="1919605" y="1196340"/>
            <a:ext cx="7608660" cy="2961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48086" y="2571663"/>
            <a:ext cx="1038095" cy="420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5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72380" y="3117761"/>
            <a:ext cx="3171428" cy="43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43809" y="3928382"/>
            <a:ext cx="2476190" cy="41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43809" y="4767613"/>
            <a:ext cx="1771428" cy="41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05915" y="5568950"/>
            <a:ext cx="717804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4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53333" y="3325587"/>
            <a:ext cx="3695238" cy="409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43809" y="4202227"/>
            <a:ext cx="2733333" cy="314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43809" y="4983580"/>
            <a:ext cx="2000000" cy="409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05915" y="5774690"/>
            <a:ext cx="655129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3053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81"/>
          <a:stretch>
            <a:fillRect/>
          </a:stretch>
        </p:blipFill>
        <p:spPr>
          <a:xfrm>
            <a:off x="1670050" y="3427095"/>
            <a:ext cx="5218520" cy="3226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2174721" y="3617832"/>
            <a:ext cx="3628571" cy="448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1631864" y="4438798"/>
            <a:ext cx="2571428" cy="420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631864" y="5288403"/>
            <a:ext cx="2085714" cy="410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631950" y="6080760"/>
            <a:ext cx="423227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92"/>
          <a:stretch>
            <a:fillRect/>
          </a:stretch>
        </p:blipFill>
        <p:spPr>
          <a:xfrm>
            <a:off x="8328660" y="3048000"/>
            <a:ext cx="3492500" cy="1731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79" r="11553"/>
          <a:stretch>
            <a:fillRect/>
          </a:stretch>
        </p:blipFill>
        <p:spPr>
          <a:xfrm>
            <a:off x="8328660" y="4940935"/>
            <a:ext cx="3303270" cy="1730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51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68999" y="3887446"/>
            <a:ext cx="3419247" cy="389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9240" y="4649538"/>
            <a:ext cx="2524573" cy="389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79240" y="5447076"/>
            <a:ext cx="2081666" cy="381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543808" y="6182584"/>
            <a:ext cx="4933991" cy="389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2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2023-11-23T14:20:39Z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