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44" r:id="rId6"/>
    <p:sldId id="331" r:id="rId7"/>
    <p:sldId id="330" r:id="rId8"/>
    <p:sldId id="329" r:id="rId9"/>
    <p:sldId id="328" r:id="rId10"/>
    <p:sldId id="327" r:id="rId11"/>
    <p:sldId id="326" r:id="rId12"/>
    <p:sldId id="34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67000" y="3033395"/>
            <a:ext cx="6858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80440"/>
            <a:ext cx="9912440" cy="398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5660" y="1342430"/>
            <a:ext cx="3923809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374" y="2200214"/>
            <a:ext cx="260000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038936"/>
            <a:ext cx="2076190" cy="4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3868127"/>
            <a:ext cx="6933334" cy="4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65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5" b="36707"/>
          <a:stretch>
            <a:fillRect/>
          </a:stretch>
        </p:blipFill>
        <p:spPr>
          <a:xfrm>
            <a:off x="4869180" y="4295140"/>
            <a:ext cx="3747135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0"/>
          <a:stretch>
            <a:fillRect/>
          </a:stretch>
        </p:blipFill>
        <p:spPr>
          <a:xfrm>
            <a:off x="1563370" y="1154430"/>
            <a:ext cx="10077540" cy="386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991995" y="1412240"/>
            <a:ext cx="62611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525184" y="2748206"/>
            <a:ext cx="2590476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25184" y="3588138"/>
            <a:ext cx="2590476" cy="41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25270" y="4446905"/>
            <a:ext cx="69608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631950" y="1052195"/>
            <a:ext cx="10056585" cy="374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8526" y="2234149"/>
            <a:ext cx="1057141" cy="4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145" y="3158886"/>
            <a:ext cx="1047619" cy="4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0907" y="3149353"/>
            <a:ext cx="504760" cy="47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8050" y="4074091"/>
            <a:ext cx="2085714" cy="4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7335" y="3978275"/>
            <a:ext cx="6686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559560" y="972185"/>
            <a:ext cx="9937205" cy="37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2803" y="1239296"/>
            <a:ext cx="295238" cy="35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0422" y="1239296"/>
            <a:ext cx="295237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8517" y="2146194"/>
            <a:ext cx="257142" cy="35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5184" y="3014906"/>
            <a:ext cx="1580952" cy="43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8993" y="3005360"/>
            <a:ext cx="1590476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996940" y="2242185"/>
            <a:ext cx="51739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662857" y="3184244"/>
            <a:ext cx="1771428" cy="81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653333" y="4500148"/>
            <a:ext cx="2733333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653333" y="5358347"/>
            <a:ext cx="2961904" cy="4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88"/>
          <a:stretch>
            <a:fillRect/>
          </a:stretch>
        </p:blipFill>
        <p:spPr>
          <a:xfrm>
            <a:off x="1559560" y="980440"/>
            <a:ext cx="8209370" cy="544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0898" y="4154660"/>
            <a:ext cx="6171428" cy="37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535" y="5012690"/>
            <a:ext cx="32607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374" y="5861022"/>
            <a:ext cx="3000000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5555" y="4134352"/>
            <a:ext cx="2753269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492" y="4943764"/>
            <a:ext cx="2283428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50" y="5790565"/>
            <a:ext cx="52336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146" y="3759615"/>
            <a:ext cx="5227282" cy="3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8873" y="4490661"/>
            <a:ext cx="2890663" cy="31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8873" y="5205640"/>
            <a:ext cx="2312530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784" y="5928652"/>
            <a:ext cx="8005530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82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7" r="8219" b="33121"/>
          <a:stretch>
            <a:fillRect/>
          </a:stretch>
        </p:blipFill>
        <p:spPr>
          <a:xfrm>
            <a:off x="6888480" y="4149090"/>
            <a:ext cx="472757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