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04895" y="3071495"/>
            <a:ext cx="49815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77210" y="4087330"/>
            <a:ext cx="820784" cy="35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6559" y="4804529"/>
            <a:ext cx="820784" cy="35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5878" y="6231455"/>
            <a:ext cx="813322" cy="35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908685"/>
            <a:ext cx="9768930" cy="551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6136" y="2100950"/>
            <a:ext cx="2333333" cy="45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9470" y="2100950"/>
            <a:ext cx="2333333" cy="45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2803" y="3026292"/>
            <a:ext cx="533333" cy="4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1374" y="3007212"/>
            <a:ext cx="1038095" cy="46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0898" y="5735539"/>
            <a:ext cx="1038095" cy="47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4203689"/>
            <a:ext cx="4761904" cy="4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5080725"/>
            <a:ext cx="6866667" cy="4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4138503"/>
            <a:ext cx="4533333" cy="4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605714" y="5025506"/>
            <a:ext cx="6866667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4029371"/>
            <a:ext cx="4552380" cy="4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934200"/>
            <a:ext cx="4333333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5772358"/>
            <a:ext cx="6866667" cy="4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7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6987" y="4492765"/>
            <a:ext cx="5487187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0941" y="5119751"/>
            <a:ext cx="1645467" cy="26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0941" y="5732956"/>
            <a:ext cx="1445808" cy="29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0286" y="6325492"/>
            <a:ext cx="6478599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8756650" cy="367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35"/>
          <a:stretch>
            <a:fillRect/>
          </a:stretch>
        </p:blipFill>
        <p:spPr>
          <a:xfrm>
            <a:off x="7960360" y="3429000"/>
            <a:ext cx="3548380" cy="330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70"/>
          <a:stretch>
            <a:fillRect/>
          </a:stretch>
        </p:blipFill>
        <p:spPr>
          <a:xfrm>
            <a:off x="720090" y="972185"/>
            <a:ext cx="919235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783" y="2964452"/>
            <a:ext cx="4391302" cy="38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4603" y="3734264"/>
            <a:ext cx="6337962" cy="42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83" y="4567471"/>
            <a:ext cx="2046256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783" y="5373509"/>
            <a:ext cx="1991931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6143625"/>
            <a:ext cx="802259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35"/>
          <a:stretch>
            <a:fillRect/>
          </a:stretch>
        </p:blipFill>
        <p:spPr>
          <a:xfrm>
            <a:off x="8040370" y="2564765"/>
            <a:ext cx="3794125" cy="352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