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22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10" Type="http://schemas.openxmlformats.org/officeDocument/2006/relationships/image" Target="../media/image14.png"/><Relationship Id="rId4" Type="http://schemas.openxmlformats.org/officeDocument/2006/relationships/tags" Target="../tags/tag9.xml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06420" y="3003233"/>
            <a:ext cx="5979160" cy="85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9523" y="1305999"/>
            <a:ext cx="542857" cy="353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00952" y="4073421"/>
            <a:ext cx="295238" cy="353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84065" y="3644900"/>
            <a:ext cx="5067300" cy="3084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3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10476" y="1296065"/>
            <a:ext cx="3638095" cy="486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72380" y="4136404"/>
            <a:ext cx="295238" cy="352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240145" y="3644900"/>
            <a:ext cx="4947285" cy="3012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75082"/>
            <a:ext cx="7032184" cy="6056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069626" y="6309320"/>
            <a:ext cx="586214" cy="292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1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0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34285" y="3012175"/>
            <a:ext cx="5809523" cy="686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3269580"/>
            <a:ext cx="2733333" cy="409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29523" y="3536519"/>
            <a:ext cx="1790477" cy="409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142" y="4461271"/>
            <a:ext cx="8876190" cy="41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05714" y="5405090"/>
            <a:ext cx="1085714" cy="409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648075" y="5229225"/>
            <a:ext cx="7040880" cy="156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95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895" y="2637155"/>
            <a:ext cx="5288915" cy="40792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528048" y="1628800"/>
            <a:ext cx="5528712" cy="1226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2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272540" y="3041650"/>
            <a:ext cx="9124950" cy="150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6135" y="3469640"/>
            <a:ext cx="4187190" cy="3164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243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85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2167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3967619" y="2297993"/>
            <a:ext cx="257142" cy="35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6758095" y="2297993"/>
            <a:ext cx="295238" cy="35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4977142" y="3167056"/>
            <a:ext cx="1066666" cy="36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7767619" y="3167056"/>
            <a:ext cx="1095238" cy="36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991995" y="3860800"/>
            <a:ext cx="3813810" cy="286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0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24761" y="1267540"/>
            <a:ext cx="466666" cy="45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58095" y="4099007"/>
            <a:ext cx="1085714" cy="352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8095" y="5023762"/>
            <a:ext cx="819047" cy="371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35955" y="4523740"/>
            <a:ext cx="3023870" cy="2268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169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2023-12-17T15:56:01Z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