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4"/>
        <p:guide pos="3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3130" y="2890203"/>
            <a:ext cx="5285740" cy="1077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1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46530" y="4037965"/>
            <a:ext cx="679259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38813" y="4957338"/>
            <a:ext cx="2439379" cy="25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41154" y="5622836"/>
            <a:ext cx="971163" cy="25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55859" y="6295984"/>
            <a:ext cx="183526" cy="6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54107" y="6234788"/>
            <a:ext cx="2324674" cy="34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93486" y="6242438"/>
            <a:ext cx="2645846" cy="33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54038" y="6234788"/>
            <a:ext cx="864106" cy="34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67740"/>
            <a:ext cx="534225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62480"/>
            <a:ext cx="547433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954238"/>
            <a:ext cx="2161904" cy="31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7142" y="3773818"/>
            <a:ext cx="2123809" cy="32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05714" y="4612458"/>
            <a:ext cx="1209523" cy="31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374640"/>
            <a:ext cx="40011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87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389380" y="4846955"/>
            <a:ext cx="286194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02490" y="5794325"/>
            <a:ext cx="809621" cy="26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89380" y="6363335"/>
            <a:ext cx="467487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1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397586" y="3796615"/>
            <a:ext cx="3483973" cy="46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69375" y="5596890"/>
            <a:ext cx="746760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761" y="1572937"/>
            <a:ext cx="533333" cy="35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8571" y="1572937"/>
            <a:ext cx="295238" cy="35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3290" y="2774950"/>
            <a:ext cx="603250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3809" y="2774811"/>
            <a:ext cx="304761" cy="35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81904" y="5149944"/>
            <a:ext cx="561904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4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6666" y="2757473"/>
            <a:ext cx="295238" cy="35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7619" y="3053461"/>
            <a:ext cx="295238" cy="35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1904" y="3043913"/>
            <a:ext cx="295238" cy="35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6666" y="3349449"/>
            <a:ext cx="295238" cy="35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62857" y="4088614"/>
            <a:ext cx="380952" cy="37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8095" y="2125595"/>
            <a:ext cx="400000" cy="36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624761" y="4097316"/>
            <a:ext cx="3019047" cy="4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67830" y="3762375"/>
            <a:ext cx="3784600" cy="10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86666" y="5488463"/>
            <a:ext cx="1209523" cy="3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19745" y="5205730"/>
            <a:ext cx="1449705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bldLvl="0" animBg="1"/>
      <p:bldP spid="18" grpId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434310"/>
            <a:ext cx="3752380" cy="40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2857" y="3434310"/>
            <a:ext cx="2561904" cy="40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0476" y="4302800"/>
            <a:ext cx="971428" cy="31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86666" y="4302800"/>
            <a:ext cx="1209523" cy="31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67537" y="5419255"/>
            <a:ext cx="3051135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3304" y="6240837"/>
            <a:ext cx="1124102" cy="29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2023-12-17T15:42:52Z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