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1425" y="2948940"/>
            <a:ext cx="7169150" cy="96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43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7619" y="4262639"/>
            <a:ext cx="1085714" cy="35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3809" y="4262639"/>
            <a:ext cx="1076190" cy="36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67619" y="5121066"/>
            <a:ext cx="1066666" cy="40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3809" y="5121066"/>
            <a:ext cx="1095238" cy="40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4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6190" y="2191732"/>
            <a:ext cx="561904" cy="35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21405" y="2924810"/>
            <a:ext cx="4708525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2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29360"/>
            <a:ext cx="621792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06389"/>
            <a:ext cx="3076190" cy="371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91428" y="2992929"/>
            <a:ext cx="1438095" cy="33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783965"/>
            <a:ext cx="625284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52040" y="4293235"/>
            <a:ext cx="656844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54785" y="3503295"/>
            <a:ext cx="585025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42158" y="4200387"/>
            <a:ext cx="3177820" cy="3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10194" y="4897161"/>
            <a:ext cx="1909784" cy="28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52458" y="5624903"/>
            <a:ext cx="974222" cy="25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62405" y="6259830"/>
            <a:ext cx="516001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10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9610" y="972820"/>
            <a:ext cx="786130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9610" y="1807845"/>
            <a:ext cx="702627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1305" y="2924175"/>
            <a:ext cx="249999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30277" y="3998823"/>
            <a:ext cx="1128442" cy="24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87985" y="4603115"/>
            <a:ext cx="4319270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9610" y="5700395"/>
            <a:ext cx="7782560" cy="10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  <p:bldP spid="15" grpId="0" animBg="1"/>
      <p:bldP spid="18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5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84156" y="2982995"/>
            <a:ext cx="4620960" cy="39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86984" y="2992094"/>
            <a:ext cx="1882950" cy="38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5059" y="3756454"/>
            <a:ext cx="3774997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85600" y="4611810"/>
            <a:ext cx="918734" cy="3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93215" y="5348605"/>
            <a:ext cx="670750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4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48410"/>
            <a:ext cx="666242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190" y="2078607"/>
            <a:ext cx="3971428" cy="41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15238" y="2908563"/>
            <a:ext cx="2552380" cy="41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39047" y="3795757"/>
            <a:ext cx="1428571" cy="31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568190"/>
            <a:ext cx="703580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animBg="1"/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2023-12-17T16:07:14Z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