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32623" y="2958465"/>
            <a:ext cx="8326755" cy="94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1267429"/>
            <a:ext cx="3209523" cy="36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25129"/>
            <a:ext cx="2152380" cy="31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35178"/>
            <a:ext cx="1876190" cy="35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754758"/>
            <a:ext cx="3028571" cy="36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6400" y="4545965"/>
            <a:ext cx="10087610" cy="146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714" y="1286647"/>
            <a:ext cx="3390476" cy="82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965917"/>
            <a:ext cx="1209523" cy="3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795520"/>
            <a:ext cx="768350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55635" y="1196340"/>
            <a:ext cx="2297430" cy="232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06425" y="2564765"/>
            <a:ext cx="3390265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2150" y="1381760"/>
            <a:ext cx="125793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9810" y="1372235"/>
            <a:ext cx="1270635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43809" y="2897150"/>
            <a:ext cx="495238" cy="3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43809" y="2897150"/>
            <a:ext cx="476191" cy="3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53333" y="2897150"/>
            <a:ext cx="485713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43809" y="3812074"/>
            <a:ext cx="495238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43809" y="3812074"/>
            <a:ext cx="495238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53333" y="3812074"/>
            <a:ext cx="485713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34285" y="4726997"/>
            <a:ext cx="476190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62857" y="4726997"/>
            <a:ext cx="476190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58095" y="4726997"/>
            <a:ext cx="266666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67619" y="4726997"/>
            <a:ext cx="266666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714" y="1114990"/>
            <a:ext cx="3857142" cy="37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20595"/>
            <a:ext cx="1666666" cy="32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40406"/>
            <a:ext cx="1628571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717290"/>
            <a:ext cx="962596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00851" y="3821127"/>
            <a:ext cx="6095495" cy="4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0851" y="4632643"/>
            <a:ext cx="4184046" cy="39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45260" y="5340985"/>
            <a:ext cx="433959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65910" y="6264275"/>
            <a:ext cx="752919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2917618"/>
            <a:ext cx="266666" cy="3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3809" y="2917618"/>
            <a:ext cx="266666" cy="3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619" y="2917618"/>
            <a:ext cx="504761" cy="3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0952" y="2898543"/>
            <a:ext cx="800000" cy="35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62857" y="2917618"/>
            <a:ext cx="838095" cy="3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77142" y="3833203"/>
            <a:ext cx="266666" cy="3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43809" y="3833203"/>
            <a:ext cx="276190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67619" y="3833203"/>
            <a:ext cx="504761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00952" y="3804591"/>
            <a:ext cx="800000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72380" y="3833203"/>
            <a:ext cx="828571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77142" y="4758325"/>
            <a:ext cx="276190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43809" y="4748788"/>
            <a:ext cx="266666" cy="3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67619" y="4758325"/>
            <a:ext cx="504761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10476" y="4691564"/>
            <a:ext cx="933333" cy="41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5597525"/>
            <a:ext cx="745109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527629"/>
            <a:ext cx="2790476" cy="34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6190" y="3527629"/>
            <a:ext cx="3895238" cy="35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357255"/>
            <a:ext cx="4171428" cy="35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5139055"/>
            <a:ext cx="879602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2023-12-17T16:05:28Z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