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44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32735" y="2595880"/>
            <a:ext cx="6526530" cy="166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2808" y="1245445"/>
            <a:ext cx="4668515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765" y="2021678"/>
            <a:ext cx="3690769" cy="31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765" y="2780269"/>
            <a:ext cx="1638384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765" y="3521218"/>
            <a:ext cx="3717195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765" y="4288630"/>
            <a:ext cx="5584601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765" y="5038401"/>
            <a:ext cx="6042644" cy="39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1920" y="5047222"/>
            <a:ext cx="1136298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39879" y="5038401"/>
            <a:ext cx="1541490" cy="38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765" y="5823454"/>
            <a:ext cx="2184512" cy="3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48555" y="5832275"/>
            <a:ext cx="1559107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60514" y="6088079"/>
            <a:ext cx="158553" cy="10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96000" y="2113280"/>
            <a:ext cx="5540375" cy="140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6"/>
          <a:stretch>
            <a:fillRect/>
          </a:stretch>
        </p:blipFill>
        <p:spPr>
          <a:xfrm>
            <a:off x="720090" y="972185"/>
            <a:ext cx="8809990" cy="367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336405" y="3357245"/>
            <a:ext cx="253492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61"/>
          <a:stretch>
            <a:fillRect/>
          </a:stretch>
        </p:blipFill>
        <p:spPr>
          <a:xfrm>
            <a:off x="551815" y="1268730"/>
            <a:ext cx="9922510" cy="466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27760" y="1412875"/>
            <a:ext cx="6042660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1127760" y="2780665"/>
            <a:ext cx="6042660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983615" y="3860800"/>
            <a:ext cx="60426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1056005" y="4580890"/>
            <a:ext cx="6833870" cy="135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081904" y="4945344"/>
            <a:ext cx="1352380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6190" y="5841014"/>
            <a:ext cx="1076190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3060114"/>
            <a:ext cx="1047619" cy="37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33" y="4843116"/>
            <a:ext cx="533333" cy="35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3120106"/>
            <a:ext cx="1619047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6230" y="4812665"/>
            <a:ext cx="1029970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6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993704" y="2115206"/>
            <a:ext cx="314974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3704" y="3485587"/>
            <a:ext cx="314974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9754" y="4812000"/>
            <a:ext cx="358923" cy="36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93704" y="6226351"/>
            <a:ext cx="314974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5238" y="4069896"/>
            <a:ext cx="4209523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490" y="4860925"/>
            <a:ext cx="52685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2886" y="3575076"/>
            <a:ext cx="3234227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857" y="4263428"/>
            <a:ext cx="4428282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3318" y="4975516"/>
            <a:ext cx="4618066" cy="29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3318" y="5655956"/>
            <a:ext cx="2427647" cy="3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9134" y="6312659"/>
            <a:ext cx="3866839" cy="35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64588" y="6312659"/>
            <a:ext cx="2190418" cy="35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5"/>
          <a:stretch>
            <a:fillRect/>
          </a:stretch>
        </p:blipFill>
        <p:spPr>
          <a:xfrm>
            <a:off x="720090" y="945515"/>
            <a:ext cx="9794875" cy="5786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