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3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3335928" y="3032443"/>
            <a:ext cx="5520145" cy="79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8050"/>
            <a:ext cx="10800000" cy="272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2928883"/>
            <a:ext cx="323809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2928883"/>
            <a:ext cx="333333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142" y="2928883"/>
            <a:ext cx="285714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285" y="2928883"/>
            <a:ext cx="323809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43473"/>
            <a:ext cx="10800000" cy="33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9919" y="3884348"/>
            <a:ext cx="5244394" cy="2922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038754"/>
            <a:ext cx="8200001" cy="2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615" y="2486660"/>
            <a:ext cx="827151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3924625"/>
            <a:ext cx="8200001" cy="4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2380" y="4610396"/>
            <a:ext cx="4523809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9523" y="4619920"/>
            <a:ext cx="3514286" cy="1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623518"/>
            <a:ext cx="7838095" cy="2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14" y="3110382"/>
            <a:ext cx="2009523" cy="2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714" y="3559061"/>
            <a:ext cx="8057142" cy="2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4026832"/>
            <a:ext cx="4066666" cy="2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5714" y="4045925"/>
            <a:ext cx="5666666" cy="2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924745"/>
            <a:ext cx="2619047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428" y="2924745"/>
            <a:ext cx="4047619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410550"/>
            <a:ext cx="6847619" cy="4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380" y="4144021"/>
            <a:ext cx="1523809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380" y="4591723"/>
            <a:ext cx="1495238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2380" y="5077528"/>
            <a:ext cx="1371428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15238" y="5077528"/>
            <a:ext cx="8257142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2857" y="5525231"/>
            <a:ext cx="2009523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05714" y="5544282"/>
            <a:ext cx="7666666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154154"/>
            <a:ext cx="9561904" cy="4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888235"/>
            <a:ext cx="1885714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355376"/>
            <a:ext cx="1438095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812985"/>
            <a:ext cx="9809523" cy="2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4270593"/>
            <a:ext cx="2857142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2857" y="4289660"/>
            <a:ext cx="6809523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593862"/>
            <a:ext cx="7895238" cy="45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3318930"/>
            <a:ext cx="1885714" cy="20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3776868"/>
            <a:ext cx="8114286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4244346"/>
            <a:ext cx="3123809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619" y="4263427"/>
            <a:ext cx="4819047" cy="2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1515105"/>
            <a:ext cx="580952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1991514"/>
            <a:ext cx="552380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5238" y="2515563"/>
            <a:ext cx="466666" cy="1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3333" y="2515563"/>
            <a:ext cx="447619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8571" y="2991972"/>
            <a:ext cx="600000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7142" y="2991972"/>
            <a:ext cx="600000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72380" y="3963846"/>
            <a:ext cx="314285" cy="1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20000" y="3963846"/>
            <a:ext cx="333333" cy="1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3333" y="4440254"/>
            <a:ext cx="723809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77142" y="4926191"/>
            <a:ext cx="742857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81904" y="4926191"/>
            <a:ext cx="714285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1172441"/>
            <a:ext cx="733333" cy="2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1659227"/>
            <a:ext cx="733333" cy="2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285" y="3110041"/>
            <a:ext cx="333333" cy="1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190" y="3587283"/>
            <a:ext cx="714285" cy="2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3333" y="4560856"/>
            <a:ext cx="466666" cy="1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9047" y="1153293"/>
            <a:ext cx="190476" cy="1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095" y="1601755"/>
            <a:ext cx="542857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19" y="1639922"/>
            <a:ext cx="742857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000" y="2088384"/>
            <a:ext cx="552380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4761" y="2603638"/>
            <a:ext cx="180952" cy="1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6666" y="3080725"/>
            <a:ext cx="466666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4285" y="3080725"/>
            <a:ext cx="457142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6666" y="3567354"/>
            <a:ext cx="457142" cy="1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5714" y="4531070"/>
            <a:ext cx="857142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96190" y="4531070"/>
            <a:ext cx="742857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593355"/>
            <a:ext cx="285715" cy="24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6666" y="2558847"/>
            <a:ext cx="285715" cy="25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23990"/>
            <a:ext cx="10800000" cy="14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0622908" y="3057646"/>
            <a:ext cx="247619" cy="1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0622908" y="3534989"/>
            <a:ext cx="247619" cy="1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594336" y="3993239"/>
            <a:ext cx="276190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1639198"/>
            <a:ext cx="228571" cy="1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3087972"/>
            <a:ext cx="238095" cy="1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4555808"/>
            <a:ext cx="238095" cy="2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1648551"/>
            <a:ext cx="228571" cy="1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8571" y="5050366"/>
            <a:ext cx="228571" cy="1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2974387"/>
            <a:ext cx="733333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2974387"/>
            <a:ext cx="733333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857" y="2974387"/>
            <a:ext cx="876190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8571" y="3794412"/>
            <a:ext cx="590476" cy="2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2380" y="3794412"/>
            <a:ext cx="190476" cy="1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523" y="3794412"/>
            <a:ext cx="733333" cy="2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8571" y="4538156"/>
            <a:ext cx="590476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39047" y="4538156"/>
            <a:ext cx="723809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34285" y="5224689"/>
            <a:ext cx="190476" cy="1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1904" y="5215153"/>
            <a:ext cx="733333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095" y="3496804"/>
            <a:ext cx="323809" cy="2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3496804"/>
            <a:ext cx="314285" cy="2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0" y="3860615"/>
            <a:ext cx="10800000" cy="270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43854" y="5003608"/>
            <a:ext cx="8980952" cy="4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463040" y="5689600"/>
            <a:ext cx="912812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