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87420" y="3014663"/>
            <a:ext cx="521716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88"/>
          <a:stretch>
            <a:fillRect/>
          </a:stretch>
        </p:blipFill>
        <p:spPr>
          <a:xfrm>
            <a:off x="720090" y="972185"/>
            <a:ext cx="6632575" cy="32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277096"/>
            <a:ext cx="3895238" cy="38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35180"/>
            <a:ext cx="2819047" cy="35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26524"/>
            <a:ext cx="2819047" cy="3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56006"/>
            <a:ext cx="4409523" cy="42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77155" y="3775075"/>
            <a:ext cx="21755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958095" y="4925102"/>
            <a:ext cx="409523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2145997"/>
            <a:ext cx="409523" cy="35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5238" y="4522626"/>
            <a:ext cx="409523" cy="35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6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94813" y="4253311"/>
            <a:ext cx="5299643" cy="31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568" y="4937901"/>
            <a:ext cx="2445384" cy="30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4568" y="5622491"/>
            <a:ext cx="2791355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40890" y="6315075"/>
            <a:ext cx="466344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3079487"/>
            <a:ext cx="8066666" cy="42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947276"/>
            <a:ext cx="4580952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4729240"/>
            <a:ext cx="6047619" cy="4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1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37316" y="3947411"/>
            <a:ext cx="4316532" cy="27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4081" y="4562282"/>
            <a:ext cx="1695528" cy="27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9405" y="5177153"/>
            <a:ext cx="2373739" cy="26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9405" y="5784957"/>
            <a:ext cx="2854139" cy="29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98211" y="6392760"/>
            <a:ext cx="3581803" cy="31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43596" y="6406895"/>
            <a:ext cx="2465580" cy="29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9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69391" y="3356476"/>
            <a:ext cx="2113667" cy="6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0271" y="3363927"/>
            <a:ext cx="2098782" cy="64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6806" y="4399684"/>
            <a:ext cx="2307172" cy="26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6806" y="5018157"/>
            <a:ext cx="2173207" cy="29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4479" y="5651534"/>
            <a:ext cx="1652233" cy="33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46252" y="5644082"/>
            <a:ext cx="1875508" cy="34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40840" y="5703694"/>
            <a:ext cx="654939" cy="26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85089" y="5703694"/>
            <a:ext cx="208389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20001" y="5666437"/>
            <a:ext cx="2686739" cy="31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41921" y="6329619"/>
            <a:ext cx="513531" cy="2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7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58401" y="4082977"/>
            <a:ext cx="3439703" cy="61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8323" y="5086285"/>
            <a:ext cx="2422936" cy="25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8323" y="5707037"/>
            <a:ext cx="2019113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3830" y="6299200"/>
            <a:ext cx="54349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