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6575" y="2939733"/>
            <a:ext cx="8578850" cy="97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290" y="1317625"/>
            <a:ext cx="469519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670175"/>
            <a:ext cx="293306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003172"/>
            <a:ext cx="1847619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803775"/>
            <a:ext cx="48374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15238" y="4070406"/>
            <a:ext cx="552380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9523" y="4976094"/>
            <a:ext cx="561904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1477045"/>
            <a:ext cx="561903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9780" y="2570480"/>
            <a:ext cx="140144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000" y="4488258"/>
            <a:ext cx="561904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9515" y="1611013"/>
            <a:ext cx="265938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345" y="3563556"/>
            <a:ext cx="496418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2486" y="4406699"/>
            <a:ext cx="523012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3316" y="6092986"/>
            <a:ext cx="496418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3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94424" y="4389416"/>
            <a:ext cx="1970491" cy="5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7695" y="5294630"/>
            <a:ext cx="166433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7491" y="6332382"/>
            <a:ext cx="1295288" cy="26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720090" y="983800"/>
            <a:ext cx="9450705" cy="495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389" y="4017137"/>
            <a:ext cx="2791825" cy="3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8368" y="4759019"/>
            <a:ext cx="2175124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8368" y="5509236"/>
            <a:ext cx="1766767" cy="3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62857" y="3287514"/>
            <a:ext cx="2295238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4154641"/>
            <a:ext cx="1600000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857" y="4916950"/>
            <a:ext cx="1333333" cy="4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490" y="5736590"/>
            <a:ext cx="39928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06345" y="3089910"/>
            <a:ext cx="25838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33600" y="4254500"/>
            <a:ext cx="15582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3756" y="5427529"/>
            <a:ext cx="1794708" cy="3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17090" y="6155690"/>
            <a:ext cx="52425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218026" y="5790199"/>
            <a:ext cx="1446324" cy="29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04382" y="6383943"/>
            <a:ext cx="3922813" cy="30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83615" y="3717290"/>
            <a:ext cx="290004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839470" y="4653280"/>
            <a:ext cx="229743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" grpId="0" bldLvl="0" animBg="1"/>
      <p:bldP spid="2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